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3.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4.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5.xml" ContentType="application/vnd.openxmlformats-officedocument.presentationml.tags+xml"/>
  <Override PartName="/ppt/notesSlides/notesSlide12.xml" ContentType="application/vnd.openxmlformats-officedocument.presentationml.notesSlide+xml"/>
  <Override PartName="/ppt/tags/tag6.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2"/>
  </p:sldMasterIdLst>
  <p:notesMasterIdLst>
    <p:notesMasterId r:id="rId18"/>
  </p:notesMasterIdLst>
  <p:sldIdLst>
    <p:sldId id="304" r:id="rId3"/>
    <p:sldId id="261" r:id="rId4"/>
    <p:sldId id="260" r:id="rId5"/>
    <p:sldId id="336" r:id="rId6"/>
    <p:sldId id="343" r:id="rId7"/>
    <p:sldId id="341" r:id="rId8"/>
    <p:sldId id="357" r:id="rId9"/>
    <p:sldId id="354" r:id="rId10"/>
    <p:sldId id="358" r:id="rId11"/>
    <p:sldId id="353" r:id="rId12"/>
    <p:sldId id="359" r:id="rId13"/>
    <p:sldId id="366" r:id="rId14"/>
    <p:sldId id="443" r:id="rId15"/>
    <p:sldId id="442" r:id="rId16"/>
    <p:sldId id="434" r:id="rId17"/>
  </p:sldIdLst>
  <p:sldSz cx="12192000" cy="6858000"/>
  <p:notesSz cx="6858000" cy="9144000"/>
  <p:custDataLst>
    <p:tags r:id="rId19"/>
  </p:custDataLst>
  <p:defaultTex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xmlns="">
        <p15:guide id="1" orient="horz" pos="2250" userDrawn="1">
          <p15:clr>
            <a:srgbClr val="A4A3A4"/>
          </p15:clr>
        </p15:guide>
        <p15:guide id="2" pos="384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00000"/>
    <a:srgbClr val="3E4150"/>
    <a:srgbClr val="FBFBFC"/>
    <a:srgbClr val="434655"/>
    <a:srgbClr val="C0C2CC"/>
    <a:srgbClr val="C00102"/>
    <a:srgbClr val="FFFFFF"/>
    <a:srgbClr val="F8F8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p:restoredTop sz="94660"/>
  </p:normalViewPr>
  <p:slideViewPr>
    <p:cSldViewPr snapToGrid="0" showGuides="1">
      <p:cViewPr>
        <p:scale>
          <a:sx n="80" d="100"/>
          <a:sy n="80" d="100"/>
        </p:scale>
        <p:origin x="-912" y="-702"/>
      </p:cViewPr>
      <p:guideLst>
        <p:guide orient="horz" pos="2250"/>
        <p:guide pos="3845"/>
      </p:guideLst>
    </p:cSldViewPr>
  </p:slideViewPr>
  <p:notesTextViewPr>
    <p:cViewPr>
      <p:scale>
        <a:sx n="1" d="1"/>
        <a:sy n="1" d="1"/>
      </p:scale>
      <p:origin x="0" y="0"/>
    </p:cViewPr>
  </p:notesTextViewPr>
  <p:sorterViewPr>
    <p:cViewPr varScale="1">
      <p:scale>
        <a:sx n="100" d="100"/>
        <a:sy n="100" d="100"/>
      </p:scale>
      <p:origin x="0" y="1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marL="0" marR="0" lvl="0" indent="0" algn="r" defTabSz="914400" rtl="0" eaLnBrk="1" fontAlgn="auto" latinLnBrk="0" hangingPunct="1">
              <a:lnSpc>
                <a:spcPct val="100000"/>
              </a:lnSpc>
              <a:spcBef>
                <a:spcPts val="0"/>
              </a:spcBef>
              <a:spcAft>
                <a:spcPts val="0"/>
              </a:spcAft>
              <a:buClrTx/>
              <a:buSzTx/>
              <a:buFontTx/>
              <a:buNone/>
              <a:defRPr/>
            </a:pPr>
            <a:fld id="{C6DE43AC-4C7A-4C93-A32A-BF5D4A0EEDB4}"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t>2024/9/14</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单击此处编辑母版文本样式</a:t>
            </a:r>
          </a:p>
          <a:p>
            <a:pPr marL="457200" marR="0" lvl="1"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第二级</a:t>
            </a:r>
          </a:p>
          <a:p>
            <a:pPr marL="914400" marR="0" lvl="2"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第三级</a:t>
            </a:r>
          </a:p>
          <a:p>
            <a:pPr marL="1371600" marR="0" lvl="3"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第四级</a:t>
            </a:r>
          </a:p>
          <a:p>
            <a:pPr marL="1828800" marR="0" lvl="4"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第五级</a:t>
            </a: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a:defRPr sz="1200"/>
            </a:lvl1pPr>
          </a:lstStyle>
          <a:p>
            <a:pPr marL="0" marR="0" lvl="0" indent="0" algn="r" defTabSz="914400" rtl="0" eaLnBrk="1" fontAlgn="auto" latinLnBrk="0" hangingPunct="1">
              <a:lnSpc>
                <a:spcPct val="100000"/>
              </a:lnSpc>
              <a:spcBef>
                <a:spcPts val="0"/>
              </a:spcBef>
              <a:spcAft>
                <a:spcPts val="0"/>
              </a:spcAft>
              <a:buClrTx/>
              <a:buSzTx/>
              <a:buFontTx/>
              <a:buNone/>
              <a:defRPr/>
            </a:pPr>
            <a:fld id="{C62F0258-32E6-48E1-910D-ABFBEFAD65DB}"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90448173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p:cNvSpPr>
            <a:spLocks noGrp="1" noRot="1" noChangeAspect="1" noTextEdit="1"/>
          </p:cNvSpPr>
          <p:nvPr>
            <p:ph type="sldImg"/>
          </p:nvPr>
        </p:nvSpPr>
        <p:spPr>
          <a:ln>
            <a:solidFill>
              <a:srgbClr val="000000"/>
            </a:solidFill>
            <a:miter/>
          </a:ln>
        </p:spPr>
      </p:sp>
      <p:sp>
        <p:nvSpPr>
          <p:cNvPr id="8195" name="备注占位符 2"/>
          <p:cNvSpPr>
            <a:spLocks noGrp="1"/>
          </p:cNvSpPr>
          <p:nvPr>
            <p:ph type="body" idx="1"/>
          </p:nvPr>
        </p:nvSpPr>
        <p:spPr>
          <a:noFill/>
          <a:ln>
            <a:noFill/>
          </a:ln>
        </p:spPr>
        <p:txBody>
          <a:bodyPr wrap="square" lIns="91440" tIns="45720" rIns="91440" bIns="45720" anchor="t" anchorCtr="0"/>
          <a:lstStyle/>
          <a:p>
            <a:pPr lvl="0">
              <a:spcBef>
                <a:spcPct val="0"/>
              </a:spcBef>
            </a:pPr>
            <a:endParaRPr lang="zh-CN" altLang="en-US" dirty="0"/>
          </a:p>
        </p:txBody>
      </p:sp>
      <p:sp>
        <p:nvSpPr>
          <p:cNvPr id="8196"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a:buNone/>
            </a:pPr>
            <a:fld id="{9A0DB2DC-4C9A-4742-B13C-FB6460FD3503}" type="slidenum">
              <a:rPr lang="zh-CN" altLang="en-US" sz="1200" dirty="0"/>
              <a:t>1</a:t>
            </a:fld>
            <a:endParaRPr lang="zh-CN" altLang="en-US" sz="12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幻灯片图像占位符 1"/>
          <p:cNvSpPr>
            <a:spLocks noGrp="1" noRot="1" noChangeAspect="1" noTextEdit="1"/>
          </p:cNvSpPr>
          <p:nvPr>
            <p:ph type="sldImg"/>
          </p:nvPr>
        </p:nvSpPr>
        <p:spPr>
          <a:ln>
            <a:solidFill>
              <a:srgbClr val="000000"/>
            </a:solidFill>
            <a:miter/>
          </a:ln>
        </p:spPr>
      </p:sp>
      <p:sp>
        <p:nvSpPr>
          <p:cNvPr id="30723" name="备注占位符 2"/>
          <p:cNvSpPr>
            <a:spLocks noGrp="1"/>
          </p:cNvSpPr>
          <p:nvPr>
            <p:ph type="body" idx="1"/>
          </p:nvPr>
        </p:nvSpPr>
        <p:spPr>
          <a:noFill/>
          <a:ln>
            <a:noFill/>
          </a:ln>
        </p:spPr>
        <p:txBody>
          <a:bodyPr wrap="square" lIns="91440" tIns="45720" rIns="91440" bIns="45720" anchor="t" anchorCtr="0"/>
          <a:lstStyle/>
          <a:p>
            <a:pPr lvl="0">
              <a:spcBef>
                <a:spcPct val="0"/>
              </a:spcBef>
            </a:pPr>
            <a:endParaRPr lang="zh-CN" altLang="en-US" dirty="0"/>
          </a:p>
        </p:txBody>
      </p:sp>
      <p:sp>
        <p:nvSpPr>
          <p:cNvPr id="30724"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a:buNone/>
            </a:pPr>
            <a:fld id="{9A0DB2DC-4C9A-4742-B13C-FB6460FD3503}" type="slidenum">
              <a:rPr lang="zh-CN" altLang="en-US" sz="1200" dirty="0"/>
              <a:t>10</a:t>
            </a:fld>
            <a:endParaRPr lang="zh-CN" altLang="en-US" sz="12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幻灯片图像占位符 1"/>
          <p:cNvSpPr>
            <a:spLocks noGrp="1" noRot="1" noChangeAspect="1" noTextEdit="1"/>
          </p:cNvSpPr>
          <p:nvPr>
            <p:ph type="sldImg"/>
          </p:nvPr>
        </p:nvSpPr>
        <p:spPr>
          <a:ln>
            <a:solidFill>
              <a:srgbClr val="000000"/>
            </a:solidFill>
            <a:miter/>
          </a:ln>
        </p:spPr>
      </p:sp>
      <p:sp>
        <p:nvSpPr>
          <p:cNvPr id="92163" name="备注占位符 2"/>
          <p:cNvSpPr>
            <a:spLocks noGrp="1"/>
          </p:cNvSpPr>
          <p:nvPr>
            <p:ph type="body" idx="1"/>
          </p:nvPr>
        </p:nvSpPr>
        <p:spPr>
          <a:noFill/>
          <a:ln>
            <a:noFill/>
          </a:ln>
        </p:spPr>
        <p:txBody>
          <a:bodyPr wrap="square" lIns="91440" tIns="45720" rIns="91440" bIns="45720" anchor="t" anchorCtr="0"/>
          <a:lstStyle/>
          <a:p>
            <a:pPr lvl="0">
              <a:spcBef>
                <a:spcPct val="0"/>
              </a:spcBef>
            </a:pPr>
            <a:endParaRPr lang="zh-CN" altLang="en-US" dirty="0"/>
          </a:p>
        </p:txBody>
      </p:sp>
      <p:sp>
        <p:nvSpPr>
          <p:cNvPr id="92164"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a:buNone/>
            </a:pPr>
            <a:fld id="{9A0DB2DC-4C9A-4742-B13C-FB6460FD3503}" type="slidenum">
              <a:rPr lang="zh-CN" altLang="en-US" sz="1200" dirty="0"/>
              <a:t>11</a:t>
            </a:fld>
            <a:endParaRPr lang="zh-CN" altLang="en-US" sz="12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幻灯片图像占位符 1"/>
          <p:cNvSpPr>
            <a:spLocks noGrp="1" noRot="1" noChangeAspect="1" noTextEdit="1"/>
          </p:cNvSpPr>
          <p:nvPr>
            <p:ph type="sldImg"/>
          </p:nvPr>
        </p:nvSpPr>
        <p:spPr>
          <a:ln>
            <a:solidFill>
              <a:srgbClr val="000000"/>
            </a:solidFill>
            <a:miter/>
          </a:ln>
        </p:spPr>
      </p:sp>
      <p:sp>
        <p:nvSpPr>
          <p:cNvPr id="45059" name="备注占位符 2"/>
          <p:cNvSpPr>
            <a:spLocks noGrp="1"/>
          </p:cNvSpPr>
          <p:nvPr>
            <p:ph type="body" idx="1"/>
          </p:nvPr>
        </p:nvSpPr>
        <p:spPr>
          <a:noFill/>
          <a:ln>
            <a:noFill/>
          </a:ln>
        </p:spPr>
        <p:txBody>
          <a:bodyPr wrap="square" lIns="91440" tIns="45720" rIns="91440" bIns="45720" anchor="t" anchorCtr="0"/>
          <a:lstStyle/>
          <a:p>
            <a:pPr lvl="0">
              <a:spcBef>
                <a:spcPct val="0"/>
              </a:spcBef>
            </a:pPr>
            <a:endParaRPr lang="zh-CN" altLang="en-US" dirty="0"/>
          </a:p>
        </p:txBody>
      </p:sp>
      <p:sp>
        <p:nvSpPr>
          <p:cNvPr id="45060"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a:buNone/>
            </a:pPr>
            <a:fld id="{9A0DB2DC-4C9A-4742-B13C-FB6460FD3503}" type="slidenum">
              <a:rPr lang="zh-CN" altLang="en-US" sz="1200" dirty="0"/>
              <a:t>12</a:t>
            </a:fld>
            <a:endParaRPr lang="zh-CN" altLang="en-US" sz="120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幻灯片图像占位符 1"/>
          <p:cNvSpPr>
            <a:spLocks noGrp="1" noRot="1" noChangeAspect="1" noTextEdit="1"/>
          </p:cNvSpPr>
          <p:nvPr>
            <p:ph type="sldImg"/>
          </p:nvPr>
        </p:nvSpPr>
        <p:spPr>
          <a:ln>
            <a:solidFill>
              <a:srgbClr val="000000"/>
            </a:solidFill>
            <a:miter/>
          </a:ln>
        </p:spPr>
      </p:sp>
      <p:sp>
        <p:nvSpPr>
          <p:cNvPr id="45059" name="备注占位符 2"/>
          <p:cNvSpPr>
            <a:spLocks noGrp="1"/>
          </p:cNvSpPr>
          <p:nvPr>
            <p:ph type="body" idx="1"/>
          </p:nvPr>
        </p:nvSpPr>
        <p:spPr>
          <a:noFill/>
          <a:ln>
            <a:noFill/>
          </a:ln>
        </p:spPr>
        <p:txBody>
          <a:bodyPr wrap="square" lIns="91440" tIns="45720" rIns="91440" bIns="45720" anchor="t" anchorCtr="0"/>
          <a:lstStyle/>
          <a:p>
            <a:pPr lvl="0">
              <a:spcBef>
                <a:spcPct val="0"/>
              </a:spcBef>
            </a:pPr>
            <a:endParaRPr lang="zh-CN" altLang="en-US" dirty="0"/>
          </a:p>
        </p:txBody>
      </p:sp>
      <p:sp>
        <p:nvSpPr>
          <p:cNvPr id="45060"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a:buNone/>
            </a:pPr>
            <a:fld id="{9A0DB2DC-4C9A-4742-B13C-FB6460FD3503}" type="slidenum">
              <a:rPr lang="zh-CN" altLang="en-US" sz="1200" dirty="0"/>
              <a:t>13</a:t>
            </a:fld>
            <a:endParaRPr lang="zh-CN" altLang="en-US" sz="12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幻灯片图像占位符 1"/>
          <p:cNvSpPr>
            <a:spLocks noGrp="1" noRot="1" noChangeAspect="1" noTextEdit="1"/>
          </p:cNvSpPr>
          <p:nvPr>
            <p:ph type="sldImg"/>
          </p:nvPr>
        </p:nvSpPr>
        <p:spPr>
          <a:ln>
            <a:solidFill>
              <a:srgbClr val="000000"/>
            </a:solidFill>
            <a:miter/>
          </a:ln>
        </p:spPr>
      </p:sp>
      <p:sp>
        <p:nvSpPr>
          <p:cNvPr id="92163" name="备注占位符 2"/>
          <p:cNvSpPr>
            <a:spLocks noGrp="1"/>
          </p:cNvSpPr>
          <p:nvPr>
            <p:ph type="body" idx="1"/>
          </p:nvPr>
        </p:nvSpPr>
        <p:spPr>
          <a:noFill/>
          <a:ln>
            <a:noFill/>
          </a:ln>
        </p:spPr>
        <p:txBody>
          <a:bodyPr wrap="square" lIns="91440" tIns="45720" rIns="91440" bIns="45720" anchor="t" anchorCtr="0"/>
          <a:lstStyle/>
          <a:p>
            <a:pPr lvl="0">
              <a:spcBef>
                <a:spcPct val="0"/>
              </a:spcBef>
            </a:pPr>
            <a:endParaRPr lang="zh-CN" altLang="en-US" dirty="0"/>
          </a:p>
        </p:txBody>
      </p:sp>
      <p:sp>
        <p:nvSpPr>
          <p:cNvPr id="92164"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a:buNone/>
            </a:pPr>
            <a:fld id="{9A0DB2DC-4C9A-4742-B13C-FB6460FD3503}" type="slidenum">
              <a:rPr lang="zh-CN" altLang="en-US" sz="1200" dirty="0"/>
              <a:t>14</a:t>
            </a:fld>
            <a:endParaRPr lang="zh-CN" altLang="en-US" sz="1200"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幻灯片图像占位符 1"/>
          <p:cNvSpPr>
            <a:spLocks noGrp="1" noRot="1" noChangeAspect="1" noTextEdit="1"/>
          </p:cNvSpPr>
          <p:nvPr>
            <p:ph type="sldImg"/>
          </p:nvPr>
        </p:nvSpPr>
        <p:spPr>
          <a:ln>
            <a:solidFill>
              <a:srgbClr val="000000"/>
            </a:solidFill>
            <a:miter/>
          </a:ln>
        </p:spPr>
      </p:sp>
      <p:sp>
        <p:nvSpPr>
          <p:cNvPr id="100355" name="备注占位符 2"/>
          <p:cNvSpPr>
            <a:spLocks noGrp="1"/>
          </p:cNvSpPr>
          <p:nvPr>
            <p:ph type="body" idx="1"/>
          </p:nvPr>
        </p:nvSpPr>
        <p:spPr>
          <a:noFill/>
          <a:ln>
            <a:noFill/>
          </a:ln>
        </p:spPr>
        <p:txBody>
          <a:bodyPr wrap="square" lIns="91440" tIns="45720" rIns="91440" bIns="45720" anchor="t" anchorCtr="0"/>
          <a:lstStyle/>
          <a:p>
            <a:pPr lvl="0">
              <a:spcBef>
                <a:spcPct val="0"/>
              </a:spcBef>
            </a:pPr>
            <a:endParaRPr lang="zh-CN" altLang="en-US" dirty="0"/>
          </a:p>
        </p:txBody>
      </p:sp>
      <p:sp>
        <p:nvSpPr>
          <p:cNvPr id="100356"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a:buNone/>
            </a:pPr>
            <a:fld id="{9A0DB2DC-4C9A-4742-B13C-FB6460FD3503}" type="slidenum">
              <a:rPr lang="zh-CN" altLang="en-US" sz="1200" dirty="0"/>
              <a:t>15</a:t>
            </a:fld>
            <a:endParaRPr lang="zh-CN" alt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ln>
            <a:solidFill>
              <a:srgbClr val="000000"/>
            </a:solidFill>
            <a:miter/>
          </a:ln>
        </p:spPr>
      </p:sp>
      <p:sp>
        <p:nvSpPr>
          <p:cNvPr id="10243" name="备注占位符 2"/>
          <p:cNvSpPr>
            <a:spLocks noGrp="1"/>
          </p:cNvSpPr>
          <p:nvPr>
            <p:ph type="body" idx="1"/>
          </p:nvPr>
        </p:nvSpPr>
        <p:spPr>
          <a:noFill/>
          <a:ln>
            <a:noFill/>
          </a:ln>
        </p:spPr>
        <p:txBody>
          <a:bodyPr wrap="square" lIns="91440" tIns="45720" rIns="91440" bIns="45720" anchor="t" anchorCtr="0"/>
          <a:lstStyle/>
          <a:p>
            <a:pPr lvl="0">
              <a:spcBef>
                <a:spcPct val="0"/>
              </a:spcBef>
            </a:pPr>
            <a:endParaRPr lang="zh-CN" altLang="en-US" dirty="0"/>
          </a:p>
        </p:txBody>
      </p:sp>
      <p:sp>
        <p:nvSpPr>
          <p:cNvPr id="10244"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a:buNone/>
            </a:pPr>
            <a:fld id="{9A0DB2DC-4C9A-4742-B13C-FB6460FD3503}" type="slidenum">
              <a:rPr lang="zh-CN" altLang="en-US" sz="1200" dirty="0"/>
              <a:t>2</a:t>
            </a:fld>
            <a:endParaRPr lang="zh-CN" alt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ln>
            <a:solidFill>
              <a:srgbClr val="000000"/>
            </a:solidFill>
            <a:miter/>
          </a:ln>
        </p:spPr>
      </p:sp>
      <p:sp>
        <p:nvSpPr>
          <p:cNvPr id="14339" name="备注占位符 2"/>
          <p:cNvSpPr>
            <a:spLocks noGrp="1"/>
          </p:cNvSpPr>
          <p:nvPr>
            <p:ph type="body" idx="1"/>
          </p:nvPr>
        </p:nvSpPr>
        <p:spPr>
          <a:noFill/>
          <a:ln>
            <a:noFill/>
          </a:ln>
        </p:spPr>
        <p:txBody>
          <a:bodyPr wrap="square" lIns="91440" tIns="45720" rIns="91440" bIns="45720" anchor="t" anchorCtr="0"/>
          <a:lstStyle/>
          <a:p>
            <a:pPr lvl="0">
              <a:spcBef>
                <a:spcPct val="0"/>
              </a:spcBef>
            </a:pPr>
            <a:endParaRPr lang="zh-CN" altLang="en-US" dirty="0"/>
          </a:p>
        </p:txBody>
      </p:sp>
      <p:sp>
        <p:nvSpPr>
          <p:cNvPr id="14340"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a:buNone/>
            </a:pPr>
            <a:fld id="{9A0DB2DC-4C9A-4742-B13C-FB6460FD3503}" type="slidenum">
              <a:rPr lang="zh-CN" altLang="en-US" sz="1200" dirty="0"/>
              <a:t>3</a:t>
            </a:fld>
            <a:endParaRPr lang="zh-CN" altLang="en-US" sz="12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幻灯片图像占位符 1"/>
          <p:cNvSpPr>
            <a:spLocks noGrp="1" noRot="1" noChangeAspect="1" noTextEdit="1"/>
          </p:cNvSpPr>
          <p:nvPr>
            <p:ph type="sldImg"/>
          </p:nvPr>
        </p:nvSpPr>
        <p:spPr>
          <a:ln>
            <a:solidFill>
              <a:srgbClr val="000000"/>
            </a:solidFill>
            <a:miter/>
          </a:ln>
        </p:spPr>
      </p:sp>
      <p:sp>
        <p:nvSpPr>
          <p:cNvPr id="16387" name="备注占位符 2"/>
          <p:cNvSpPr>
            <a:spLocks noGrp="1"/>
          </p:cNvSpPr>
          <p:nvPr>
            <p:ph type="body" idx="1"/>
          </p:nvPr>
        </p:nvSpPr>
        <p:spPr>
          <a:noFill/>
          <a:ln>
            <a:noFill/>
          </a:ln>
        </p:spPr>
        <p:txBody>
          <a:bodyPr wrap="square" lIns="91440" tIns="45720" rIns="91440" bIns="45720" anchor="t" anchorCtr="0"/>
          <a:lstStyle/>
          <a:p>
            <a:pPr lvl="0">
              <a:spcBef>
                <a:spcPct val="0"/>
              </a:spcBef>
            </a:pPr>
            <a:endParaRPr lang="zh-CN" altLang="en-US" dirty="0"/>
          </a:p>
        </p:txBody>
      </p:sp>
      <p:sp>
        <p:nvSpPr>
          <p:cNvPr id="16388"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a:buNone/>
            </a:pPr>
            <a:fld id="{9A0DB2DC-4C9A-4742-B13C-FB6460FD3503}" type="slidenum">
              <a:rPr lang="zh-CN" altLang="en-US" sz="1200" dirty="0"/>
              <a:t>4</a:t>
            </a:fld>
            <a:endParaRPr lang="zh-CN" altLang="en-US"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ln>
            <a:solidFill>
              <a:srgbClr val="000000"/>
            </a:solidFill>
            <a:miter/>
          </a:ln>
        </p:spPr>
      </p:sp>
      <p:sp>
        <p:nvSpPr>
          <p:cNvPr id="20483" name="备注占位符 2"/>
          <p:cNvSpPr>
            <a:spLocks noGrp="1"/>
          </p:cNvSpPr>
          <p:nvPr>
            <p:ph type="body" idx="1"/>
          </p:nvPr>
        </p:nvSpPr>
        <p:spPr>
          <a:noFill/>
          <a:ln>
            <a:noFill/>
          </a:ln>
        </p:spPr>
        <p:txBody>
          <a:bodyPr wrap="square" lIns="91440" tIns="45720" rIns="91440" bIns="45720" anchor="t" anchorCtr="0"/>
          <a:lstStyle/>
          <a:p>
            <a:pPr lvl="0">
              <a:spcBef>
                <a:spcPct val="0"/>
              </a:spcBef>
            </a:pPr>
            <a:endParaRPr lang="zh-CN" altLang="en-US" dirty="0"/>
          </a:p>
        </p:txBody>
      </p:sp>
      <p:sp>
        <p:nvSpPr>
          <p:cNvPr id="20484"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a:buNone/>
            </a:pPr>
            <a:fld id="{9A0DB2DC-4C9A-4742-B13C-FB6460FD3503}" type="slidenum">
              <a:rPr lang="zh-CN" altLang="en-US" sz="1200" dirty="0"/>
              <a:t>5</a:t>
            </a:fld>
            <a:endParaRPr lang="zh-CN" alt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a:ln>
            <a:solidFill>
              <a:srgbClr val="000000"/>
            </a:solidFill>
            <a:miter/>
          </a:ln>
        </p:spPr>
      </p:sp>
      <p:sp>
        <p:nvSpPr>
          <p:cNvPr id="22531" name="备注占位符 2"/>
          <p:cNvSpPr>
            <a:spLocks noGrp="1"/>
          </p:cNvSpPr>
          <p:nvPr>
            <p:ph type="body" idx="1"/>
          </p:nvPr>
        </p:nvSpPr>
        <p:spPr>
          <a:noFill/>
          <a:ln>
            <a:noFill/>
          </a:ln>
        </p:spPr>
        <p:txBody>
          <a:bodyPr wrap="square" lIns="91440" tIns="45720" rIns="91440" bIns="45720" anchor="t" anchorCtr="0"/>
          <a:lstStyle/>
          <a:p>
            <a:pPr lvl="0">
              <a:spcBef>
                <a:spcPct val="0"/>
              </a:spcBef>
            </a:pPr>
            <a:endParaRPr lang="zh-CN" altLang="en-US" dirty="0"/>
          </a:p>
        </p:txBody>
      </p:sp>
      <p:sp>
        <p:nvSpPr>
          <p:cNvPr id="22532"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a:buNone/>
            </a:pPr>
            <a:fld id="{9A0DB2DC-4C9A-4742-B13C-FB6460FD3503}" type="slidenum">
              <a:rPr lang="zh-CN" altLang="en-US" sz="1200" dirty="0"/>
              <a:t>6</a:t>
            </a:fld>
            <a:endParaRPr lang="zh-CN" alt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1" noRot="1" noChangeAspect="1" noTextEdit="1"/>
          </p:cNvSpPr>
          <p:nvPr>
            <p:ph type="sldImg"/>
          </p:nvPr>
        </p:nvSpPr>
        <p:spPr>
          <a:ln>
            <a:solidFill>
              <a:srgbClr val="000000"/>
            </a:solidFill>
            <a:miter/>
          </a:ln>
        </p:spPr>
      </p:sp>
      <p:sp>
        <p:nvSpPr>
          <p:cNvPr id="38915" name="备注占位符 2"/>
          <p:cNvSpPr>
            <a:spLocks noGrp="1"/>
          </p:cNvSpPr>
          <p:nvPr>
            <p:ph type="body" idx="1"/>
          </p:nvPr>
        </p:nvSpPr>
        <p:spPr>
          <a:noFill/>
          <a:ln>
            <a:noFill/>
          </a:ln>
        </p:spPr>
        <p:txBody>
          <a:bodyPr wrap="square" lIns="91440" tIns="45720" rIns="91440" bIns="45720" anchor="t" anchorCtr="0"/>
          <a:lstStyle/>
          <a:p>
            <a:pPr lvl="0">
              <a:spcBef>
                <a:spcPct val="0"/>
              </a:spcBef>
            </a:pPr>
            <a:endParaRPr lang="zh-CN" altLang="en-US" dirty="0"/>
          </a:p>
        </p:txBody>
      </p:sp>
      <p:sp>
        <p:nvSpPr>
          <p:cNvPr id="38916"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a:buNone/>
            </a:pPr>
            <a:fld id="{9A0DB2DC-4C9A-4742-B13C-FB6460FD3503}" type="slidenum">
              <a:rPr lang="zh-CN" altLang="en-US" sz="1200" dirty="0"/>
              <a:t>7</a:t>
            </a:fld>
            <a:endParaRPr lang="zh-CN" altLang="en-US"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TextEdit="1"/>
          </p:cNvSpPr>
          <p:nvPr>
            <p:ph type="sldImg"/>
          </p:nvPr>
        </p:nvSpPr>
        <p:spPr>
          <a:ln>
            <a:solidFill>
              <a:srgbClr val="000000"/>
            </a:solidFill>
            <a:miter/>
          </a:ln>
        </p:spPr>
      </p:sp>
      <p:sp>
        <p:nvSpPr>
          <p:cNvPr id="40963" name="备注占位符 2"/>
          <p:cNvSpPr>
            <a:spLocks noGrp="1"/>
          </p:cNvSpPr>
          <p:nvPr>
            <p:ph type="body" idx="1"/>
          </p:nvPr>
        </p:nvSpPr>
        <p:spPr>
          <a:noFill/>
          <a:ln>
            <a:noFill/>
          </a:ln>
        </p:spPr>
        <p:txBody>
          <a:bodyPr wrap="square" lIns="91440" tIns="45720" rIns="91440" bIns="45720" anchor="t" anchorCtr="0"/>
          <a:lstStyle/>
          <a:p>
            <a:pPr lvl="0">
              <a:spcBef>
                <a:spcPct val="0"/>
              </a:spcBef>
            </a:pPr>
            <a:endParaRPr lang="zh-CN" altLang="en-US" dirty="0"/>
          </a:p>
        </p:txBody>
      </p:sp>
      <p:sp>
        <p:nvSpPr>
          <p:cNvPr id="40964"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a:buNone/>
            </a:pPr>
            <a:fld id="{9A0DB2DC-4C9A-4742-B13C-FB6460FD3503}" type="slidenum">
              <a:rPr lang="zh-CN" altLang="en-US" sz="1200" dirty="0"/>
              <a:t>8</a:t>
            </a:fld>
            <a:endParaRPr lang="zh-CN" altLang="en-US"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幻灯片图像占位符 1"/>
          <p:cNvSpPr>
            <a:spLocks noGrp="1" noRot="1" noChangeAspect="1" noTextEdit="1"/>
          </p:cNvSpPr>
          <p:nvPr>
            <p:ph type="sldImg"/>
          </p:nvPr>
        </p:nvSpPr>
        <p:spPr>
          <a:ln>
            <a:solidFill>
              <a:srgbClr val="000000"/>
            </a:solidFill>
            <a:miter/>
          </a:ln>
        </p:spPr>
      </p:sp>
      <p:sp>
        <p:nvSpPr>
          <p:cNvPr id="69635" name="备注占位符 2"/>
          <p:cNvSpPr>
            <a:spLocks noGrp="1"/>
          </p:cNvSpPr>
          <p:nvPr>
            <p:ph type="body" idx="1"/>
          </p:nvPr>
        </p:nvSpPr>
        <p:spPr>
          <a:noFill/>
          <a:ln>
            <a:noFill/>
          </a:ln>
        </p:spPr>
        <p:txBody>
          <a:bodyPr wrap="square" lIns="91440" tIns="45720" rIns="91440" bIns="45720" anchor="t" anchorCtr="0"/>
          <a:lstStyle/>
          <a:p>
            <a:pPr lvl="0">
              <a:spcBef>
                <a:spcPct val="0"/>
              </a:spcBef>
            </a:pPr>
            <a:endParaRPr lang="zh-CN" altLang="en-US" dirty="0"/>
          </a:p>
        </p:txBody>
      </p:sp>
      <p:sp>
        <p:nvSpPr>
          <p:cNvPr id="69636"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a:buNone/>
            </a:pPr>
            <a:fld id="{9A0DB2DC-4C9A-4742-B13C-FB6460FD3503}" type="slidenum">
              <a:rPr lang="zh-CN" altLang="en-US" sz="1200" dirty="0"/>
              <a:t>9</a:t>
            </a:fld>
            <a:endParaRPr lang="zh-CN"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a:xfrm>
            <a:off x="838200" y="6356350"/>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18F2069-32BD-486B-8998-CA25E1DB913D}" type="datetimeFigureOut">
              <a:rPr kumimoji="0" lang="zh-CN" altLang="en-US" sz="1200" b="0" i="0" u="none" strike="noStrike" kern="1200" cap="none" spc="0" normalizeH="0" baseline="0" noProof="0" smtClean="0">
                <a:ln>
                  <a:noFill/>
                </a:ln>
                <a:solidFill>
                  <a:prstClr val="black">
                    <a:tint val="75000"/>
                  </a:prstClr>
                </a:solidFill>
                <a:effectLst/>
                <a:uLnTx/>
                <a:uFillTx/>
                <a:latin typeface="+mn-lt"/>
                <a:ea typeface="+mn-ea"/>
                <a:cs typeface="+mn-cs"/>
              </a:rPr>
              <a:t>2024/9/14</a:t>
            </a:fld>
            <a:endParaRPr kumimoji="0" lang="zh-CN" altLang="en-US" sz="1200" b="0" i="0" u="none" strike="noStrike" kern="1200" cap="none" spc="0" normalizeH="0" baseline="0" noProof="0">
              <a:ln>
                <a:noFill/>
              </a:ln>
              <a:solidFill>
                <a:prstClr val="black">
                  <a:tint val="75000"/>
                </a:prstClr>
              </a:solidFill>
              <a:effectLst/>
              <a:uLnTx/>
              <a:uFillTx/>
              <a:latin typeface="+mn-lt"/>
              <a:ea typeface="+mn-ea"/>
              <a:cs typeface="+mn-cs"/>
            </a:endParaRPr>
          </a:p>
        </p:txBody>
      </p:sp>
      <p:sp>
        <p:nvSpPr>
          <p:cNvPr id="5" name="页脚占位符 4"/>
          <p:cNvSpPr>
            <a:spLocks noGrp="1"/>
          </p:cNvSpPr>
          <p:nvPr>
            <p:ph type="ftr" sz="quarter" idx="11"/>
          </p:nvPr>
        </p:nvSpPr>
        <p:spPr>
          <a:xfrm>
            <a:off x="4038600" y="6356350"/>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mn-lt"/>
              <a:ea typeface="+mn-ea"/>
              <a:cs typeface="+mn-cs"/>
            </a:endParaRPr>
          </a:p>
        </p:txBody>
      </p:sp>
      <p:sp>
        <p:nvSpPr>
          <p:cNvPr id="6" name="灯片编号占位符 5"/>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9C45B639-5B06-4416-8807-7FB8FE1541DA}" type="slidenum">
              <a:rPr kumimoji="0" lang="zh-CN" altLang="en-US" sz="1200" b="0" i="0" u="none" strike="noStrike" kern="1200" cap="none" spc="0" normalizeH="0" baseline="0" noProof="0" smtClean="0">
                <a:ln>
                  <a:noFill/>
                </a:ln>
                <a:solidFill>
                  <a:prstClr val="black">
                    <a:tint val="75000"/>
                  </a:prstClr>
                </a:solidFill>
                <a:effectLst/>
                <a:uLnTx/>
                <a:uFillTx/>
                <a:latin typeface="+mn-lt"/>
                <a:ea typeface="+mn-ea"/>
                <a:cs typeface="+mn-cs"/>
              </a:rPr>
              <a:t>‹#›</a:t>
            </a:fld>
            <a:endParaRPr kumimoji="0" lang="zh-CN" altLang="en-US" sz="1200" b="0" i="0" u="none" strike="noStrike" kern="1200" cap="none" spc="0" normalizeH="0" baseline="0" noProof="0">
              <a:ln>
                <a:noFill/>
              </a:ln>
              <a:solidFill>
                <a:prstClr val="black">
                  <a:tint val="75000"/>
                </a:prstClr>
              </a:solidFill>
              <a:effectLst/>
              <a:uLnTx/>
              <a:uFillTx/>
              <a:latin typeface="+mn-lt"/>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仅标题">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Lst>
  <p:timing>
    <p:tnLst>
      <p:par>
        <p:cTn id="1" dur="indefinite" restart="never" nodeType="tmRoot"/>
      </p:par>
    </p:tnLst>
  </p:timing>
  <p:hf sldNum="0" hdr="0" ftr="0" dt="0"/>
  <p:txStyles>
    <p:titleStyle>
      <a:lvl1pPr algn="l" defTabSz="866775" rtl="0" eaLnBrk="1" latinLnBrk="0" hangingPunct="1">
        <a:lnSpc>
          <a:spcPct val="90000"/>
        </a:lnSpc>
        <a:spcBef>
          <a:spcPct val="0"/>
        </a:spcBef>
        <a:buNone/>
        <a:defRPr sz="4170" kern="1200">
          <a:solidFill>
            <a:schemeClr val="tx1"/>
          </a:solidFill>
          <a:latin typeface="+mj-lt"/>
          <a:ea typeface="+mj-ea"/>
          <a:cs typeface="+mj-cs"/>
        </a:defRPr>
      </a:lvl1pPr>
    </p:titleStyle>
    <p:bodyStyle>
      <a:lvl1pPr marL="216535" indent="-216535" algn="l" defTabSz="866775" rtl="0" eaLnBrk="1" latinLnBrk="0" hangingPunct="1">
        <a:lnSpc>
          <a:spcPct val="90000"/>
        </a:lnSpc>
        <a:spcBef>
          <a:spcPct val="190000"/>
        </a:spcBef>
        <a:buFont typeface="Arial" panose="020B0604020202020204" pitchFamily="34" charset="0"/>
        <a:buChar char="•"/>
        <a:defRPr sz="2655" kern="1200">
          <a:solidFill>
            <a:schemeClr val="tx1"/>
          </a:solidFill>
          <a:latin typeface="+mn-lt"/>
          <a:ea typeface="+mn-ea"/>
          <a:cs typeface="+mn-cs"/>
        </a:defRPr>
      </a:lvl1pPr>
      <a:lvl2pPr marL="650240" indent="-216535" algn="l" defTabSz="866775" rtl="0" eaLnBrk="1" latinLnBrk="0" hangingPunct="1">
        <a:lnSpc>
          <a:spcPct val="90000"/>
        </a:lnSpc>
        <a:spcBef>
          <a:spcPct val="95000"/>
        </a:spcBef>
        <a:buFont typeface="Arial" panose="020B0604020202020204" pitchFamily="34" charset="0"/>
        <a:buChar char="•"/>
        <a:defRPr sz="2275" kern="1200">
          <a:solidFill>
            <a:schemeClr val="tx1"/>
          </a:solidFill>
          <a:latin typeface="+mn-lt"/>
          <a:ea typeface="+mn-ea"/>
          <a:cs typeface="+mn-cs"/>
        </a:defRPr>
      </a:lvl2pPr>
      <a:lvl3pPr marL="1083945" indent="-216535" algn="l" defTabSz="866775" rtl="0" eaLnBrk="1" latinLnBrk="0" hangingPunct="1">
        <a:lnSpc>
          <a:spcPct val="90000"/>
        </a:lnSpc>
        <a:spcBef>
          <a:spcPct val="95000"/>
        </a:spcBef>
        <a:buFont typeface="Arial" panose="020B0604020202020204" pitchFamily="34" charset="0"/>
        <a:buChar char="•"/>
        <a:defRPr sz="1895" kern="1200">
          <a:solidFill>
            <a:schemeClr val="tx1"/>
          </a:solidFill>
          <a:latin typeface="+mn-lt"/>
          <a:ea typeface="+mn-ea"/>
          <a:cs typeface="+mn-cs"/>
        </a:defRPr>
      </a:lvl3pPr>
      <a:lvl4pPr marL="1517015" indent="-216535" algn="l" defTabSz="866775" rtl="0" eaLnBrk="1" latinLnBrk="0" hangingPunct="1">
        <a:lnSpc>
          <a:spcPct val="90000"/>
        </a:lnSpc>
        <a:spcBef>
          <a:spcPct val="95000"/>
        </a:spcBef>
        <a:buFont typeface="Arial" panose="020B0604020202020204" pitchFamily="34" charset="0"/>
        <a:buChar char="•"/>
        <a:defRPr sz="1705" kern="1200">
          <a:solidFill>
            <a:schemeClr val="tx1"/>
          </a:solidFill>
          <a:latin typeface="+mn-lt"/>
          <a:ea typeface="+mn-ea"/>
          <a:cs typeface="+mn-cs"/>
        </a:defRPr>
      </a:lvl4pPr>
      <a:lvl5pPr marL="1950720" indent="-216535" algn="l" defTabSz="866775" rtl="0" eaLnBrk="1" latinLnBrk="0" hangingPunct="1">
        <a:lnSpc>
          <a:spcPct val="90000"/>
        </a:lnSpc>
        <a:spcBef>
          <a:spcPct val="95000"/>
        </a:spcBef>
        <a:buFont typeface="Arial" panose="020B0604020202020204" pitchFamily="34" charset="0"/>
        <a:buChar char="•"/>
        <a:defRPr sz="1705" kern="1200">
          <a:solidFill>
            <a:schemeClr val="tx1"/>
          </a:solidFill>
          <a:latin typeface="+mn-lt"/>
          <a:ea typeface="+mn-ea"/>
          <a:cs typeface="+mn-cs"/>
        </a:defRPr>
      </a:lvl5pPr>
      <a:lvl6pPr marL="2384425" indent="-216535" algn="l" defTabSz="866775" rtl="0" eaLnBrk="1" latinLnBrk="0" hangingPunct="1">
        <a:lnSpc>
          <a:spcPct val="90000"/>
        </a:lnSpc>
        <a:spcBef>
          <a:spcPct val="95000"/>
        </a:spcBef>
        <a:buFont typeface="Arial" panose="020B0604020202020204" pitchFamily="34" charset="0"/>
        <a:buChar char="•"/>
        <a:defRPr sz="1705" kern="1200">
          <a:solidFill>
            <a:schemeClr val="tx1"/>
          </a:solidFill>
          <a:latin typeface="+mn-lt"/>
          <a:ea typeface="+mn-ea"/>
          <a:cs typeface="+mn-cs"/>
        </a:defRPr>
      </a:lvl6pPr>
      <a:lvl7pPr marL="2817495" indent="-216535" algn="l" defTabSz="866775" rtl="0" eaLnBrk="1" latinLnBrk="0" hangingPunct="1">
        <a:lnSpc>
          <a:spcPct val="90000"/>
        </a:lnSpc>
        <a:spcBef>
          <a:spcPct val="95000"/>
        </a:spcBef>
        <a:buFont typeface="Arial" panose="020B0604020202020204" pitchFamily="34" charset="0"/>
        <a:buChar char="•"/>
        <a:defRPr sz="1705" kern="1200">
          <a:solidFill>
            <a:schemeClr val="tx1"/>
          </a:solidFill>
          <a:latin typeface="+mn-lt"/>
          <a:ea typeface="+mn-ea"/>
          <a:cs typeface="+mn-cs"/>
        </a:defRPr>
      </a:lvl7pPr>
      <a:lvl8pPr marL="3251200" indent="-216535" algn="l" defTabSz="866775" rtl="0" eaLnBrk="1" latinLnBrk="0" hangingPunct="1">
        <a:lnSpc>
          <a:spcPct val="90000"/>
        </a:lnSpc>
        <a:spcBef>
          <a:spcPct val="95000"/>
        </a:spcBef>
        <a:buFont typeface="Arial" panose="020B0604020202020204" pitchFamily="34" charset="0"/>
        <a:buChar char="•"/>
        <a:defRPr sz="1705" kern="1200">
          <a:solidFill>
            <a:schemeClr val="tx1"/>
          </a:solidFill>
          <a:latin typeface="+mn-lt"/>
          <a:ea typeface="+mn-ea"/>
          <a:cs typeface="+mn-cs"/>
        </a:defRPr>
      </a:lvl8pPr>
      <a:lvl9pPr marL="3684905" indent="-216535" algn="l" defTabSz="866775" rtl="0" eaLnBrk="1" latinLnBrk="0" hangingPunct="1">
        <a:lnSpc>
          <a:spcPct val="90000"/>
        </a:lnSpc>
        <a:spcBef>
          <a:spcPct val="95000"/>
        </a:spcBef>
        <a:buFont typeface="Arial" panose="020B0604020202020204" pitchFamily="34" charset="0"/>
        <a:buChar char="•"/>
        <a:defRPr sz="1705" kern="1200">
          <a:solidFill>
            <a:schemeClr val="tx1"/>
          </a:solidFill>
          <a:latin typeface="+mn-lt"/>
          <a:ea typeface="+mn-ea"/>
          <a:cs typeface="+mn-cs"/>
        </a:defRPr>
      </a:lvl9pPr>
    </p:bodyStyle>
    <p:otherStyle>
      <a:defPPr>
        <a:defRPr lang="zh-CN"/>
      </a:defPPr>
      <a:lvl1pPr marL="0" algn="l" defTabSz="866775" rtl="0" eaLnBrk="1" latinLnBrk="0" hangingPunct="1">
        <a:defRPr sz="1705" kern="1200">
          <a:solidFill>
            <a:schemeClr val="tx1"/>
          </a:solidFill>
          <a:latin typeface="+mn-lt"/>
          <a:ea typeface="+mn-ea"/>
          <a:cs typeface="+mn-cs"/>
        </a:defRPr>
      </a:lvl1pPr>
      <a:lvl2pPr marL="433705" algn="l" defTabSz="866775" rtl="0" eaLnBrk="1" latinLnBrk="0" hangingPunct="1">
        <a:defRPr sz="1705" kern="1200">
          <a:solidFill>
            <a:schemeClr val="tx1"/>
          </a:solidFill>
          <a:latin typeface="+mn-lt"/>
          <a:ea typeface="+mn-ea"/>
          <a:cs typeface="+mn-cs"/>
        </a:defRPr>
      </a:lvl2pPr>
      <a:lvl3pPr marL="866775" algn="l" defTabSz="866775" rtl="0" eaLnBrk="1" latinLnBrk="0" hangingPunct="1">
        <a:defRPr sz="1705" kern="1200">
          <a:solidFill>
            <a:schemeClr val="tx1"/>
          </a:solidFill>
          <a:latin typeface="+mn-lt"/>
          <a:ea typeface="+mn-ea"/>
          <a:cs typeface="+mn-cs"/>
        </a:defRPr>
      </a:lvl3pPr>
      <a:lvl4pPr marL="1300480" algn="l" defTabSz="866775" rtl="0" eaLnBrk="1" latinLnBrk="0" hangingPunct="1">
        <a:defRPr sz="1705" kern="1200">
          <a:solidFill>
            <a:schemeClr val="tx1"/>
          </a:solidFill>
          <a:latin typeface="+mn-lt"/>
          <a:ea typeface="+mn-ea"/>
          <a:cs typeface="+mn-cs"/>
        </a:defRPr>
      </a:lvl4pPr>
      <a:lvl5pPr marL="1734185" algn="l" defTabSz="866775" rtl="0" eaLnBrk="1" latinLnBrk="0" hangingPunct="1">
        <a:defRPr sz="1705" kern="1200">
          <a:solidFill>
            <a:schemeClr val="tx1"/>
          </a:solidFill>
          <a:latin typeface="+mn-lt"/>
          <a:ea typeface="+mn-ea"/>
          <a:cs typeface="+mn-cs"/>
        </a:defRPr>
      </a:lvl5pPr>
      <a:lvl6pPr marL="2167255" algn="l" defTabSz="866775" rtl="0" eaLnBrk="1" latinLnBrk="0" hangingPunct="1">
        <a:defRPr sz="1705" kern="1200">
          <a:solidFill>
            <a:schemeClr val="tx1"/>
          </a:solidFill>
          <a:latin typeface="+mn-lt"/>
          <a:ea typeface="+mn-ea"/>
          <a:cs typeface="+mn-cs"/>
        </a:defRPr>
      </a:lvl6pPr>
      <a:lvl7pPr marL="2600960" algn="l" defTabSz="866775" rtl="0" eaLnBrk="1" latinLnBrk="0" hangingPunct="1">
        <a:defRPr sz="1705" kern="1200">
          <a:solidFill>
            <a:schemeClr val="tx1"/>
          </a:solidFill>
          <a:latin typeface="+mn-lt"/>
          <a:ea typeface="+mn-ea"/>
          <a:cs typeface="+mn-cs"/>
        </a:defRPr>
      </a:lvl7pPr>
      <a:lvl8pPr marL="3034665" algn="l" defTabSz="866775" rtl="0" eaLnBrk="1" latinLnBrk="0" hangingPunct="1">
        <a:defRPr sz="1705" kern="1200">
          <a:solidFill>
            <a:schemeClr val="tx1"/>
          </a:solidFill>
          <a:latin typeface="+mn-lt"/>
          <a:ea typeface="+mn-ea"/>
          <a:cs typeface="+mn-cs"/>
        </a:defRPr>
      </a:lvl8pPr>
      <a:lvl9pPr marL="3467735" algn="l" defTabSz="866775" rtl="0" eaLnBrk="1" latinLnBrk="0" hangingPunct="1">
        <a:defRPr sz="17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4.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5.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6.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3.xml"/><Relationship Id="rId5" Type="http://schemas.openxmlformats.org/officeDocument/2006/relationships/image" Target="../media/image4.jpe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0">
          <a:blip r:embed="rId4"/>
          <a:stretch>
            <a:fillRect/>
          </a:stretch>
        </a:blipFill>
        <a:effectLst/>
      </p:bgPr>
    </p:bg>
    <p:spTree>
      <p:nvGrpSpPr>
        <p:cNvPr id="1" name=""/>
        <p:cNvGrpSpPr/>
        <p:nvPr/>
      </p:nvGrpSpPr>
      <p:grpSpPr>
        <a:xfrm>
          <a:off x="0" y="0"/>
          <a:ext cx="0" cy="0"/>
          <a:chOff x="0" y="0"/>
          <a:chExt cx="0" cy="0"/>
        </a:xfrm>
      </p:grpSpPr>
      <p:grpSp>
        <p:nvGrpSpPr>
          <p:cNvPr id="3" name="组合 2"/>
          <p:cNvGrpSpPr/>
          <p:nvPr/>
        </p:nvGrpSpPr>
        <p:grpSpPr>
          <a:xfrm>
            <a:off x="251807" y="1602892"/>
            <a:ext cx="11745751" cy="2635567"/>
            <a:chOff x="251807" y="1303338"/>
            <a:chExt cx="11745751" cy="2635567"/>
          </a:xfrm>
        </p:grpSpPr>
        <p:grpSp>
          <p:nvGrpSpPr>
            <p:cNvPr id="2" name="组合 1"/>
            <p:cNvGrpSpPr/>
            <p:nvPr/>
          </p:nvGrpSpPr>
          <p:grpSpPr>
            <a:xfrm>
              <a:off x="251807" y="1303338"/>
              <a:ext cx="1985963" cy="2633662"/>
              <a:chOff x="0" y="1303469"/>
              <a:chExt cx="1985638" cy="2632835"/>
            </a:xfrm>
          </p:grpSpPr>
          <p:sp>
            <p:nvSpPr>
              <p:cNvPr id="31" name="任意多边形 30"/>
              <p:cNvSpPr/>
              <p:nvPr/>
            </p:nvSpPr>
            <p:spPr>
              <a:xfrm>
                <a:off x="0" y="2402925"/>
                <a:ext cx="1680421" cy="1533379"/>
              </a:xfrm>
              <a:custGeom>
                <a:avLst/>
                <a:gdLst>
                  <a:gd name="connsiteX0" fmla="*/ 0 w 1665181"/>
                  <a:gd name="connsiteY0" fmla="*/ 0 h 1533379"/>
                  <a:gd name="connsiteX1" fmla="*/ 1417593 w 1665181"/>
                  <a:gd name="connsiteY1" fmla="*/ 0 h 1533379"/>
                  <a:gd name="connsiteX2" fmla="*/ 1417593 w 1665181"/>
                  <a:gd name="connsiteY2" fmla="*/ 1109881 h 1533379"/>
                  <a:gd name="connsiteX3" fmla="*/ 1419514 w 1665181"/>
                  <a:gd name="connsiteY3" fmla="*/ 1090290 h 1533379"/>
                  <a:gd name="connsiteX4" fmla="*/ 1582286 w 1665181"/>
                  <a:gd name="connsiteY4" fmla="*/ 872451 h 1533379"/>
                  <a:gd name="connsiteX5" fmla="*/ 1655746 w 1665181"/>
                  <a:gd name="connsiteY5" fmla="*/ 833997 h 1533379"/>
                  <a:gd name="connsiteX6" fmla="*/ 1655746 w 1665181"/>
                  <a:gd name="connsiteY6" fmla="*/ 0 h 1533379"/>
                  <a:gd name="connsiteX7" fmla="*/ 1665181 w 1665181"/>
                  <a:gd name="connsiteY7" fmla="*/ 0 h 1533379"/>
                  <a:gd name="connsiteX8" fmla="*/ 1665181 w 1665181"/>
                  <a:gd name="connsiteY8" fmla="*/ 1533379 h 1533379"/>
                  <a:gd name="connsiteX9" fmla="*/ 0 w 1665181"/>
                  <a:gd name="connsiteY9" fmla="*/ 1533379 h 1533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65181" h="1533379">
                    <a:moveTo>
                      <a:pt x="0" y="0"/>
                    </a:moveTo>
                    <a:lnTo>
                      <a:pt x="1417593" y="0"/>
                    </a:lnTo>
                    <a:lnTo>
                      <a:pt x="1417593" y="1109881"/>
                    </a:lnTo>
                    <a:lnTo>
                      <a:pt x="1419514" y="1090290"/>
                    </a:lnTo>
                    <a:cubicBezTo>
                      <a:pt x="1434447" y="1017626"/>
                      <a:pt x="1496480" y="931288"/>
                      <a:pt x="1582286" y="872451"/>
                    </a:cubicBezTo>
                    <a:lnTo>
                      <a:pt x="1655746" y="833997"/>
                    </a:lnTo>
                    <a:lnTo>
                      <a:pt x="1655746" y="0"/>
                    </a:lnTo>
                    <a:lnTo>
                      <a:pt x="1665181" y="0"/>
                    </a:lnTo>
                    <a:lnTo>
                      <a:pt x="1665181" y="1533379"/>
                    </a:lnTo>
                    <a:lnTo>
                      <a:pt x="0" y="1533379"/>
                    </a:lnTo>
                    <a:close/>
                  </a:path>
                </a:pathLst>
              </a:custGeom>
              <a:solidFill>
                <a:srgbClr val="C0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2" name="任意多边形 31"/>
              <p:cNvSpPr/>
              <p:nvPr/>
            </p:nvSpPr>
            <p:spPr>
              <a:xfrm rot="20700676">
                <a:off x="260195" y="1303469"/>
                <a:ext cx="1725443" cy="2263599"/>
              </a:xfrm>
              <a:custGeom>
                <a:avLst/>
                <a:gdLst>
                  <a:gd name="connsiteX0" fmla="*/ 779254 w 1725443"/>
                  <a:gd name="connsiteY0" fmla="*/ 18962 h 2263599"/>
                  <a:gd name="connsiteX1" fmla="*/ 925982 w 1725443"/>
                  <a:gd name="connsiteY1" fmla="*/ 106386 h 2263599"/>
                  <a:gd name="connsiteX2" fmla="*/ 934396 w 1725443"/>
                  <a:gd name="connsiteY2" fmla="*/ 119050 h 2263599"/>
                  <a:gd name="connsiteX3" fmla="*/ 1725443 w 1725443"/>
                  <a:gd name="connsiteY3" fmla="*/ 825565 h 2263599"/>
                  <a:gd name="connsiteX4" fmla="*/ 1719088 w 1725443"/>
                  <a:gd name="connsiteY4" fmla="*/ 828955 h 2263599"/>
                  <a:gd name="connsiteX5" fmla="*/ 1719697 w 1725443"/>
                  <a:gd name="connsiteY5" fmla="*/ 829118 h 2263599"/>
                  <a:gd name="connsiteX6" fmla="*/ 1368129 w 1725443"/>
                  <a:gd name="connsiteY6" fmla="*/ 2142222 h 2263599"/>
                  <a:gd name="connsiteX7" fmla="*/ 1158795 w 1725443"/>
                  <a:gd name="connsiteY7" fmla="*/ 2086175 h 2263599"/>
                  <a:gd name="connsiteX8" fmla="*/ 1482808 w 1725443"/>
                  <a:gd name="connsiteY8" fmla="*/ 875989 h 2263599"/>
                  <a:gd name="connsiteX9" fmla="*/ 882695 w 1725443"/>
                  <a:gd name="connsiteY9" fmla="*/ 285854 h 2263599"/>
                  <a:gd name="connsiteX10" fmla="*/ 877624 w 1725443"/>
                  <a:gd name="connsiteY10" fmla="*/ 291010 h 2263599"/>
                  <a:gd name="connsiteX11" fmla="*/ 858594 w 1725443"/>
                  <a:gd name="connsiteY11" fmla="*/ 265082 h 2263599"/>
                  <a:gd name="connsiteX12" fmla="*/ 713583 w 1725443"/>
                  <a:gd name="connsiteY12" fmla="*/ 184744 h 2263599"/>
                  <a:gd name="connsiteX13" fmla="*/ 423891 w 1725443"/>
                  <a:gd name="connsiteY13" fmla="*/ 288976 h 2263599"/>
                  <a:gd name="connsiteX14" fmla="*/ 423139 w 1725443"/>
                  <a:gd name="connsiteY14" fmla="*/ 295348 h 2263599"/>
                  <a:gd name="connsiteX15" fmla="*/ 1212724 w 1725443"/>
                  <a:gd name="connsiteY15" fmla="*/ 1005710 h 2263599"/>
                  <a:gd name="connsiteX16" fmla="*/ 865986 w 1725443"/>
                  <a:gd name="connsiteY16" fmla="*/ 2263599 h 2263599"/>
                  <a:gd name="connsiteX17" fmla="*/ 0 w 1725443"/>
                  <a:gd name="connsiteY17" fmla="*/ 1407543 h 2263599"/>
                  <a:gd name="connsiteX18" fmla="*/ 319954 w 1725443"/>
                  <a:gd name="connsiteY18" fmla="*/ 212520 h 2263599"/>
                  <a:gd name="connsiteX19" fmla="*/ 322720 w 1725443"/>
                  <a:gd name="connsiteY19" fmla="*/ 192668 h 2263599"/>
                  <a:gd name="connsiteX20" fmla="*/ 649441 w 1725443"/>
                  <a:gd name="connsiteY20" fmla="*/ 0 h 2263599"/>
                  <a:gd name="connsiteX21" fmla="*/ 779254 w 1725443"/>
                  <a:gd name="connsiteY21" fmla="*/ 18962 h 22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25443" h="2263599">
                    <a:moveTo>
                      <a:pt x="779254" y="18962"/>
                    </a:moveTo>
                    <a:cubicBezTo>
                      <a:pt x="839102" y="37278"/>
                      <a:pt x="890023" y="67875"/>
                      <a:pt x="925982" y="106386"/>
                    </a:cubicBezTo>
                    <a:lnTo>
                      <a:pt x="934396" y="119050"/>
                    </a:lnTo>
                    <a:lnTo>
                      <a:pt x="1725443" y="825565"/>
                    </a:lnTo>
                    <a:lnTo>
                      <a:pt x="1719088" y="828955"/>
                    </a:lnTo>
                    <a:lnTo>
                      <a:pt x="1719697" y="829118"/>
                    </a:lnTo>
                    <a:lnTo>
                      <a:pt x="1368129" y="2142222"/>
                    </a:lnTo>
                    <a:lnTo>
                      <a:pt x="1158795" y="2086175"/>
                    </a:lnTo>
                    <a:lnTo>
                      <a:pt x="1482808" y="875989"/>
                    </a:lnTo>
                    <a:lnTo>
                      <a:pt x="882695" y="285854"/>
                    </a:lnTo>
                    <a:lnTo>
                      <a:pt x="877624" y="291010"/>
                    </a:lnTo>
                    <a:lnTo>
                      <a:pt x="858594" y="265082"/>
                    </a:lnTo>
                    <a:cubicBezTo>
                      <a:pt x="822847" y="229577"/>
                      <a:pt x="772606" y="200547"/>
                      <a:pt x="713583" y="184744"/>
                    </a:cubicBezTo>
                    <a:cubicBezTo>
                      <a:pt x="578674" y="148623"/>
                      <a:pt x="448975" y="195290"/>
                      <a:pt x="423891" y="288976"/>
                    </a:cubicBezTo>
                    <a:lnTo>
                      <a:pt x="423139" y="295348"/>
                    </a:lnTo>
                    <a:lnTo>
                      <a:pt x="1212724" y="1005710"/>
                    </a:lnTo>
                    <a:lnTo>
                      <a:pt x="865986" y="2263599"/>
                    </a:lnTo>
                    <a:lnTo>
                      <a:pt x="0" y="1407543"/>
                    </a:lnTo>
                    <a:lnTo>
                      <a:pt x="319954" y="212520"/>
                    </a:lnTo>
                    <a:lnTo>
                      <a:pt x="322720" y="192668"/>
                    </a:lnTo>
                    <a:cubicBezTo>
                      <a:pt x="353817" y="82713"/>
                      <a:pt x="488279" y="0"/>
                      <a:pt x="649441" y="0"/>
                    </a:cubicBezTo>
                    <a:cubicBezTo>
                      <a:pt x="695487" y="0"/>
                      <a:pt x="739354" y="6752"/>
                      <a:pt x="779254" y="18962"/>
                    </a:cubicBezTo>
                    <a:close/>
                  </a:path>
                </a:pathLst>
              </a:custGeom>
              <a:solidFill>
                <a:srgbClr val="3E41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27" name="矩形 26"/>
            <p:cNvSpPr/>
            <p:nvPr/>
          </p:nvSpPr>
          <p:spPr>
            <a:xfrm>
              <a:off x="1932503" y="2405380"/>
              <a:ext cx="10065055" cy="1533525"/>
            </a:xfrm>
            <a:prstGeom prst="rect">
              <a:avLst/>
            </a:prstGeom>
            <a:solidFill>
              <a:srgbClr val="3E41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grpSp>
      <p:sp>
        <p:nvSpPr>
          <p:cNvPr id="28" name="文本框 27"/>
          <p:cNvSpPr txBox="1"/>
          <p:nvPr/>
        </p:nvSpPr>
        <p:spPr>
          <a:xfrm>
            <a:off x="1932503" y="3038358"/>
            <a:ext cx="10065055" cy="738664"/>
          </a:xfrm>
          <a:prstGeom prst="rect">
            <a:avLst/>
          </a:prstGeom>
          <a:noFill/>
          <a:ln w="9525">
            <a:noFill/>
          </a:ln>
        </p:spPr>
        <p:txBody>
          <a:bodyPr wrap="square">
            <a:spAutoFit/>
          </a:bodyPr>
          <a:lstStyle/>
          <a:p>
            <a:pPr eaLnBrk="1" hangingPunct="1"/>
            <a:r>
              <a:rPr lang="en-US" altLang="zh-CN" sz="4200" b="1" dirty="0" smtClean="0">
                <a:solidFill>
                  <a:schemeClr val="bg1"/>
                </a:solidFill>
                <a:latin typeface="微软雅黑 Light" panose="020B0502040204020203" pitchFamily="34" charset="-122"/>
                <a:ea typeface="微软雅黑 Light" panose="020B0502040204020203" pitchFamily="34" charset="-122"/>
                <a:cs typeface="方正粗黑宋简体" panose="02000000000000000000" charset="-122"/>
              </a:rPr>
              <a:t>《</a:t>
            </a:r>
            <a:r>
              <a:rPr lang="zh-CN" altLang="en-US" sz="4200" b="1" dirty="0">
                <a:solidFill>
                  <a:schemeClr val="bg1"/>
                </a:solidFill>
                <a:latin typeface="微软雅黑 Light" panose="020B0502040204020203" pitchFamily="34" charset="-122"/>
                <a:ea typeface="微软雅黑 Light" panose="020B0502040204020203" pitchFamily="34" charset="-122"/>
                <a:cs typeface="方正粗黑宋简体" panose="02000000000000000000" charset="-122"/>
              </a:rPr>
              <a:t>自然灾害救助应急保障预案</a:t>
            </a:r>
            <a:r>
              <a:rPr lang="en-US" altLang="zh-CN" sz="4200" b="1" dirty="0" smtClean="0">
                <a:solidFill>
                  <a:schemeClr val="bg1"/>
                </a:solidFill>
                <a:latin typeface="微软雅黑 Light" panose="020B0502040204020203" pitchFamily="34" charset="-122"/>
                <a:ea typeface="微软雅黑 Light" panose="020B0502040204020203" pitchFamily="34" charset="-122"/>
                <a:cs typeface="方正粗黑宋简体" panose="02000000000000000000" charset="-122"/>
              </a:rPr>
              <a:t>》</a:t>
            </a:r>
            <a:r>
              <a:rPr lang="zh-CN" altLang="en-US" sz="4200" b="1" dirty="0" smtClean="0">
                <a:solidFill>
                  <a:schemeClr val="bg1"/>
                </a:solidFill>
                <a:latin typeface="微软雅黑 Light" panose="020B0502040204020203" pitchFamily="34" charset="-122"/>
                <a:ea typeface="微软雅黑 Light" panose="020B0502040204020203" pitchFamily="34" charset="-122"/>
                <a:cs typeface="方正粗黑宋简体" panose="02000000000000000000" charset="-122"/>
              </a:rPr>
              <a:t>政策解读</a:t>
            </a:r>
            <a:endParaRPr lang="zh-CN" altLang="en-US" sz="4200" b="1" dirty="0">
              <a:solidFill>
                <a:schemeClr val="bg1"/>
              </a:solidFill>
              <a:latin typeface="微软雅黑 Light" panose="020B0502040204020203" pitchFamily="34" charset="-122"/>
              <a:ea typeface="微软雅黑 Light" panose="020B0502040204020203" pitchFamily="34" charset="-122"/>
              <a:cs typeface="方正粗黑宋简体" panose="02000000000000000000" charset="-122"/>
            </a:endParaRPr>
          </a:p>
        </p:txBody>
      </p:sp>
      <p:sp>
        <p:nvSpPr>
          <p:cNvPr id="7" name="文本框 27"/>
          <p:cNvSpPr txBox="1"/>
          <p:nvPr/>
        </p:nvSpPr>
        <p:spPr>
          <a:xfrm>
            <a:off x="4245797" y="1312237"/>
            <a:ext cx="5032147" cy="923330"/>
          </a:xfrm>
          <a:prstGeom prst="rect">
            <a:avLst/>
          </a:prstGeom>
          <a:noFill/>
          <a:ln w="9525">
            <a:noFill/>
          </a:ln>
        </p:spPr>
        <p:txBody>
          <a:bodyPr wrap="none">
            <a:spAutoFit/>
          </a:bodyPr>
          <a:lstStyle/>
          <a:p>
            <a:pPr eaLnBrk="1" hangingPunct="1">
              <a:buNone/>
            </a:pPr>
            <a:r>
              <a:rPr lang="zh-CN" altLang="en-US" sz="5400" b="1" dirty="0" smtClean="0">
                <a:latin typeface="微软雅黑" panose="020B0503020204020204" pitchFamily="34" charset="-122"/>
                <a:ea typeface="微软雅黑" panose="020B0503020204020204" pitchFamily="34" charset="-122"/>
                <a:cs typeface="方正粗黑宋简体" panose="02000000000000000000" charset="-122"/>
              </a:rPr>
              <a:t>佳木斯市东风区</a:t>
            </a:r>
            <a:endParaRPr lang="zh-CN" altLang="en-US" sz="5400" b="1" dirty="0">
              <a:latin typeface="微软雅黑" panose="020B0503020204020204" pitchFamily="34" charset="-122"/>
              <a:ea typeface="微软雅黑" panose="020B0503020204020204" pitchFamily="34" charset="-122"/>
              <a:cs typeface="方正粗黑宋简体" panose="02000000000000000000" charset="-122"/>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250" advTm="4700">
        <p:fade/>
      </p:transition>
    </mc:Choice>
    <mc:Fallback>
      <p:transition advTm="47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8"/>
                                        </p:tgtEl>
                                        <p:attrNameLst>
                                          <p:attrName>style.visibility</p:attrName>
                                        </p:attrNameLst>
                                      </p:cBhvr>
                                      <p:to>
                                        <p:strVal val="visible"/>
                                      </p:to>
                                    </p:set>
                                    <p:anim calcmode="lin" valueType="num">
                                      <p:cBhvr>
                                        <p:cTn id="7" dur="500" fill="hold"/>
                                        <p:tgtEl>
                                          <p:spTgt spid="2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8"/>
                                        </p:tgtEl>
                                        <p:attrNameLst>
                                          <p:attrName>ppt_y</p:attrName>
                                        </p:attrNameLst>
                                      </p:cBhvr>
                                      <p:tavLst>
                                        <p:tav tm="0">
                                          <p:val>
                                            <p:strVal val="#ppt_y"/>
                                          </p:val>
                                        </p:tav>
                                        <p:tav tm="100000">
                                          <p:val>
                                            <p:strVal val="#ppt_y"/>
                                          </p:val>
                                        </p:tav>
                                      </p:tavLst>
                                    </p:anim>
                                    <p:anim calcmode="lin" valueType="num">
                                      <p:cBhvr>
                                        <p:cTn id="9" dur="500" fill="hold"/>
                                        <p:tgtEl>
                                          <p:spTgt spid="2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8"/>
                                        </p:tgtEl>
                                      </p:cBhvr>
                                    </p:animEffect>
                                  </p:childTnLst>
                                </p:cTn>
                              </p:par>
                            </p:childTnLst>
                          </p:cTn>
                        </p:par>
                      </p:childTnLst>
                    </p:cTn>
                  </p:par>
                  <p:par>
                    <p:cTn id="12" fill="hold">
                      <p:stCondLst>
                        <p:cond delay="indefinite"/>
                      </p:stCondLst>
                      <p:childTnLst>
                        <p:par>
                          <p:cTn id="13" fill="hold">
                            <p:stCondLst>
                              <p:cond delay="0"/>
                            </p:stCondLst>
                            <p:childTnLst>
                              <p:par>
                                <p:cTn id="14" presetID="26"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down)">
                                      <p:cBhvr>
                                        <p:cTn id="16" dur="580">
                                          <p:stCondLst>
                                            <p:cond delay="0"/>
                                          </p:stCondLst>
                                        </p:cTn>
                                        <p:tgtEl>
                                          <p:spTgt spid="7"/>
                                        </p:tgtEl>
                                      </p:cBhvr>
                                    </p:animEffect>
                                    <p:anim calcmode="lin" valueType="num">
                                      <p:cBhvr>
                                        <p:cTn id="17"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22" dur="26">
                                          <p:stCondLst>
                                            <p:cond delay="650"/>
                                          </p:stCondLst>
                                        </p:cTn>
                                        <p:tgtEl>
                                          <p:spTgt spid="7"/>
                                        </p:tgtEl>
                                      </p:cBhvr>
                                      <p:to x="100000" y="60000"/>
                                    </p:animScale>
                                    <p:animScale>
                                      <p:cBhvr>
                                        <p:cTn id="23" dur="166" decel="50000">
                                          <p:stCondLst>
                                            <p:cond delay="676"/>
                                          </p:stCondLst>
                                        </p:cTn>
                                        <p:tgtEl>
                                          <p:spTgt spid="7"/>
                                        </p:tgtEl>
                                      </p:cBhvr>
                                      <p:to x="100000" y="100000"/>
                                    </p:animScale>
                                    <p:animScale>
                                      <p:cBhvr>
                                        <p:cTn id="24" dur="26">
                                          <p:stCondLst>
                                            <p:cond delay="1312"/>
                                          </p:stCondLst>
                                        </p:cTn>
                                        <p:tgtEl>
                                          <p:spTgt spid="7"/>
                                        </p:tgtEl>
                                      </p:cBhvr>
                                      <p:to x="100000" y="80000"/>
                                    </p:animScale>
                                    <p:animScale>
                                      <p:cBhvr>
                                        <p:cTn id="25" dur="166" decel="50000">
                                          <p:stCondLst>
                                            <p:cond delay="1338"/>
                                          </p:stCondLst>
                                        </p:cTn>
                                        <p:tgtEl>
                                          <p:spTgt spid="7"/>
                                        </p:tgtEl>
                                      </p:cBhvr>
                                      <p:to x="100000" y="100000"/>
                                    </p:animScale>
                                    <p:animScale>
                                      <p:cBhvr>
                                        <p:cTn id="26" dur="26">
                                          <p:stCondLst>
                                            <p:cond delay="1642"/>
                                          </p:stCondLst>
                                        </p:cTn>
                                        <p:tgtEl>
                                          <p:spTgt spid="7"/>
                                        </p:tgtEl>
                                      </p:cBhvr>
                                      <p:to x="100000" y="90000"/>
                                    </p:animScale>
                                    <p:animScale>
                                      <p:cBhvr>
                                        <p:cTn id="27" dur="166" decel="50000">
                                          <p:stCondLst>
                                            <p:cond delay="1668"/>
                                          </p:stCondLst>
                                        </p:cTn>
                                        <p:tgtEl>
                                          <p:spTgt spid="7"/>
                                        </p:tgtEl>
                                      </p:cBhvr>
                                      <p:to x="100000" y="100000"/>
                                    </p:animScale>
                                    <p:animScale>
                                      <p:cBhvr>
                                        <p:cTn id="28" dur="26">
                                          <p:stCondLst>
                                            <p:cond delay="1808"/>
                                          </p:stCondLst>
                                        </p:cTn>
                                        <p:tgtEl>
                                          <p:spTgt spid="7"/>
                                        </p:tgtEl>
                                      </p:cBhvr>
                                      <p:to x="100000" y="95000"/>
                                    </p:animScale>
                                    <p:animScale>
                                      <p:cBhvr>
                                        <p:cTn id="29"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bldLvl="0" animBg="1"/>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0">
          <a:blip r:embed="rId4"/>
          <a:stretch>
            <a:fillRect/>
          </a:stretch>
        </a:blipFill>
        <a:effectLst/>
      </p:bgPr>
    </p:bg>
    <p:spTree>
      <p:nvGrpSpPr>
        <p:cNvPr id="1" name=""/>
        <p:cNvGrpSpPr/>
        <p:nvPr/>
      </p:nvGrpSpPr>
      <p:grpSpPr>
        <a:xfrm>
          <a:off x="0" y="0"/>
          <a:ext cx="0" cy="0"/>
          <a:chOff x="0" y="0"/>
          <a:chExt cx="0" cy="0"/>
        </a:xfrm>
      </p:grpSpPr>
      <p:sp>
        <p:nvSpPr>
          <p:cNvPr id="10" name="任意多边形 9"/>
          <p:cNvSpPr/>
          <p:nvPr/>
        </p:nvSpPr>
        <p:spPr>
          <a:xfrm>
            <a:off x="17780" y="748030"/>
            <a:ext cx="5399088" cy="788988"/>
          </a:xfrm>
          <a:custGeom>
            <a:avLst/>
            <a:gdLst>
              <a:gd name="connsiteX0" fmla="*/ 0 w 5398770"/>
              <a:gd name="connsiteY0" fmla="*/ 0 h 674370"/>
              <a:gd name="connsiteX1" fmla="*/ 5398770 w 5398770"/>
              <a:gd name="connsiteY1" fmla="*/ 0 h 674370"/>
              <a:gd name="connsiteX2" fmla="*/ 4752791 w 5398770"/>
              <a:gd name="connsiteY2" fmla="*/ 674370 h 674370"/>
              <a:gd name="connsiteX3" fmla="*/ 0 w 5398770"/>
              <a:gd name="connsiteY3" fmla="*/ 674370 h 674370"/>
              <a:gd name="connsiteX4" fmla="*/ 0 w 5398770"/>
              <a:gd name="connsiteY4" fmla="*/ 0 h 6743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8770" h="674370">
                <a:moveTo>
                  <a:pt x="0" y="0"/>
                </a:moveTo>
                <a:lnTo>
                  <a:pt x="5398770" y="0"/>
                </a:lnTo>
                <a:lnTo>
                  <a:pt x="4752791" y="674370"/>
                </a:lnTo>
                <a:lnTo>
                  <a:pt x="0" y="674370"/>
                </a:lnTo>
                <a:lnTo>
                  <a:pt x="0" y="0"/>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方正粗黑宋简体" panose="02000000000000000000" charset="-122"/>
              <a:ea typeface="方正粗黑宋简体" panose="02000000000000000000" charset="-122"/>
              <a:cs typeface="+mn-cs"/>
            </a:endParaRPr>
          </a:p>
        </p:txBody>
      </p:sp>
      <p:sp>
        <p:nvSpPr>
          <p:cNvPr id="99" name="文本框 98"/>
          <p:cNvSpPr txBox="1"/>
          <p:nvPr/>
        </p:nvSpPr>
        <p:spPr>
          <a:xfrm>
            <a:off x="897255" y="787718"/>
            <a:ext cx="2242922" cy="707886"/>
          </a:xfrm>
          <a:prstGeom prst="rect">
            <a:avLst/>
          </a:prstGeom>
          <a:noFill/>
          <a:ln w="9525">
            <a:noFill/>
          </a:ln>
        </p:spPr>
        <p:txBody>
          <a:bodyPr wrap="none">
            <a:spAutoFit/>
          </a:bodyPr>
          <a:lstStyle/>
          <a:p>
            <a:pPr eaLnBrk="1" hangingPunct="1">
              <a:buNone/>
            </a:pPr>
            <a:r>
              <a:rPr lang="zh-CN" altLang="en-US" sz="4000" b="1" dirty="0" smtClean="0">
                <a:solidFill>
                  <a:schemeClr val="bg1"/>
                </a:solidFill>
                <a:latin typeface="方正粗黑宋简体" panose="02000000000000000000" charset="-122"/>
                <a:ea typeface="方正粗黑宋简体" panose="02000000000000000000" charset="-122"/>
              </a:rPr>
              <a:t>适用范围</a:t>
            </a:r>
            <a:endParaRPr lang="zh-CN" altLang="en-US" sz="4000" b="1" dirty="0">
              <a:solidFill>
                <a:schemeClr val="bg1"/>
              </a:solidFill>
              <a:latin typeface="方正粗黑宋简体" panose="02000000000000000000" charset="-122"/>
              <a:ea typeface="方正粗黑宋简体" panose="02000000000000000000" charset="-122"/>
            </a:endParaRPr>
          </a:p>
        </p:txBody>
      </p:sp>
      <p:grpSp>
        <p:nvGrpSpPr>
          <p:cNvPr id="2" name="组合 1"/>
          <p:cNvGrpSpPr/>
          <p:nvPr/>
        </p:nvGrpSpPr>
        <p:grpSpPr>
          <a:xfrm>
            <a:off x="641688" y="3602963"/>
            <a:ext cx="2527300" cy="1533525"/>
            <a:chOff x="1557729" y="4487091"/>
            <a:chExt cx="2526601" cy="1534248"/>
          </a:xfrm>
        </p:grpSpPr>
        <p:sp>
          <p:nvSpPr>
            <p:cNvPr id="18" name="Freeform 8"/>
            <p:cNvSpPr/>
            <p:nvPr/>
          </p:nvSpPr>
          <p:spPr bwMode="auto">
            <a:xfrm rot="19800000">
              <a:off x="1557729" y="5269955"/>
              <a:ext cx="703572" cy="730984"/>
            </a:xfrm>
            <a:custGeom>
              <a:avLst/>
              <a:gdLst>
                <a:gd name="T0" fmla="*/ 613 w 932"/>
                <a:gd name="T1" fmla="*/ 0 h 969"/>
                <a:gd name="T2" fmla="*/ 0 w 932"/>
                <a:gd name="T3" fmla="*/ 515 h 969"/>
                <a:gd name="T4" fmla="*/ 80 w 932"/>
                <a:gd name="T5" fmla="*/ 770 h 969"/>
                <a:gd name="T6" fmla="*/ 574 w 932"/>
                <a:gd name="T7" fmla="*/ 969 h 969"/>
                <a:gd name="T8" fmla="*/ 932 w 932"/>
                <a:gd name="T9" fmla="*/ 891 h 969"/>
                <a:gd name="T10" fmla="*/ 932 w 932"/>
                <a:gd name="T11" fmla="*/ 69 h 969"/>
                <a:gd name="T12" fmla="*/ 613 w 932"/>
                <a:gd name="T13" fmla="*/ 0 h 969"/>
              </a:gdLst>
              <a:ahLst/>
              <a:cxnLst>
                <a:cxn ang="0">
                  <a:pos x="T0" y="T1"/>
                </a:cxn>
                <a:cxn ang="0">
                  <a:pos x="T2" y="T3"/>
                </a:cxn>
                <a:cxn ang="0">
                  <a:pos x="T4" y="T5"/>
                </a:cxn>
                <a:cxn ang="0">
                  <a:pos x="T6" y="T7"/>
                </a:cxn>
                <a:cxn ang="0">
                  <a:pos x="T8" y="T9"/>
                </a:cxn>
                <a:cxn ang="0">
                  <a:pos x="T10" y="T11"/>
                </a:cxn>
                <a:cxn ang="0">
                  <a:pos x="T12" y="T13"/>
                </a:cxn>
              </a:cxnLst>
              <a:rect l="0" t="0" r="r" b="b"/>
              <a:pathLst>
                <a:path w="932" h="969">
                  <a:moveTo>
                    <a:pt x="613" y="0"/>
                  </a:moveTo>
                  <a:cubicBezTo>
                    <a:pt x="275" y="0"/>
                    <a:pt x="0" y="231"/>
                    <a:pt x="0" y="515"/>
                  </a:cubicBezTo>
                  <a:cubicBezTo>
                    <a:pt x="0" y="608"/>
                    <a:pt x="29" y="695"/>
                    <a:pt x="80" y="770"/>
                  </a:cubicBezTo>
                  <a:cubicBezTo>
                    <a:pt x="197" y="892"/>
                    <a:pt x="375" y="969"/>
                    <a:pt x="574" y="969"/>
                  </a:cubicBezTo>
                  <a:cubicBezTo>
                    <a:pt x="932" y="891"/>
                    <a:pt x="932" y="891"/>
                    <a:pt x="932" y="891"/>
                  </a:cubicBezTo>
                  <a:cubicBezTo>
                    <a:pt x="932" y="69"/>
                    <a:pt x="932" y="69"/>
                    <a:pt x="932" y="69"/>
                  </a:cubicBezTo>
                  <a:cubicBezTo>
                    <a:pt x="613" y="0"/>
                    <a:pt x="613" y="0"/>
                    <a:pt x="613" y="0"/>
                  </a:cubicBezTo>
                </a:path>
              </a:pathLst>
            </a:custGeom>
            <a:solidFill>
              <a:srgbClr val="3E4150"/>
            </a:solidFill>
            <a:ln>
              <a:gradFill>
                <a:gsLst>
                  <a:gs pos="0">
                    <a:srgbClr val="FBF56F"/>
                  </a:gs>
                  <a:gs pos="100000">
                    <a:srgbClr val="DEB024"/>
                  </a:gs>
                </a:gsLst>
                <a:lin ang="7200000" scaled="0"/>
              </a:gradFill>
            </a:ln>
          </p:spPr>
          <p:txBody>
            <a:bodyPr vert="horz" wrap="square" lIns="91440" tIns="45720" rIns="91440" bIns="45720" numCol="1" anchor="t" anchorCtr="0" compatLnSpc="1"/>
            <a:lstStyle/>
            <a:p>
              <a:pPr eaLnBrk="1" hangingPunct="1">
                <a:buNone/>
              </a:pPr>
              <a:endParaRPr lang="zh-CN" altLang="en-US" dirty="0">
                <a:solidFill>
                  <a:srgbClr val="000000"/>
                </a:solidFill>
                <a:latin typeface="方正粗黑宋简体" panose="02000000000000000000" charset="-122"/>
                <a:ea typeface="方正粗黑宋简体" panose="02000000000000000000" charset="-122"/>
                <a:sym typeface="Arial" panose="020B0604020202020204" pitchFamily="34" charset="0"/>
              </a:endParaRPr>
            </a:p>
          </p:txBody>
        </p:sp>
        <p:sp>
          <p:nvSpPr>
            <p:cNvPr id="20" name="Freeform 10"/>
            <p:cNvSpPr/>
            <p:nvPr/>
          </p:nvSpPr>
          <p:spPr bwMode="auto">
            <a:xfrm rot="19800000">
              <a:off x="2314074" y="4487091"/>
              <a:ext cx="1644713" cy="881749"/>
            </a:xfrm>
            <a:custGeom>
              <a:avLst/>
              <a:gdLst>
                <a:gd name="T0" fmla="*/ 832 w 2181"/>
                <a:gd name="T1" fmla="*/ 0 h 1168"/>
                <a:gd name="T2" fmla="*/ 0 w 2181"/>
                <a:gd name="T3" fmla="*/ 173 h 1168"/>
                <a:gd name="T4" fmla="*/ 0 w 2181"/>
                <a:gd name="T5" fmla="*/ 992 h 1168"/>
                <a:gd name="T6" fmla="*/ 845 w 2181"/>
                <a:gd name="T7" fmla="*/ 1168 h 1168"/>
                <a:gd name="T8" fmla="*/ 2153 w 2181"/>
                <a:gd name="T9" fmla="*/ 712 h 1168"/>
                <a:gd name="T10" fmla="*/ 2181 w 2181"/>
                <a:gd name="T11" fmla="*/ 613 h 1168"/>
                <a:gd name="T12" fmla="*/ 832 w 2181"/>
                <a:gd name="T13" fmla="*/ 0 h 1168"/>
              </a:gdLst>
              <a:ahLst/>
              <a:cxnLst>
                <a:cxn ang="0">
                  <a:pos x="T0" y="T1"/>
                </a:cxn>
                <a:cxn ang="0">
                  <a:pos x="T2" y="T3"/>
                </a:cxn>
                <a:cxn ang="0">
                  <a:pos x="T4" y="T5"/>
                </a:cxn>
                <a:cxn ang="0">
                  <a:pos x="T6" y="T7"/>
                </a:cxn>
                <a:cxn ang="0">
                  <a:pos x="T8" y="T9"/>
                </a:cxn>
                <a:cxn ang="0">
                  <a:pos x="T10" y="T11"/>
                </a:cxn>
                <a:cxn ang="0">
                  <a:pos x="T12" y="T13"/>
                </a:cxn>
              </a:cxnLst>
              <a:rect l="0" t="0" r="r" b="b"/>
              <a:pathLst>
                <a:path w="2181" h="1168">
                  <a:moveTo>
                    <a:pt x="832" y="0"/>
                  </a:moveTo>
                  <a:cubicBezTo>
                    <a:pt x="0" y="173"/>
                    <a:pt x="0" y="173"/>
                    <a:pt x="0" y="173"/>
                  </a:cubicBezTo>
                  <a:cubicBezTo>
                    <a:pt x="0" y="992"/>
                    <a:pt x="0" y="992"/>
                    <a:pt x="0" y="992"/>
                  </a:cubicBezTo>
                  <a:cubicBezTo>
                    <a:pt x="845" y="1168"/>
                    <a:pt x="845" y="1168"/>
                    <a:pt x="845" y="1168"/>
                  </a:cubicBezTo>
                  <a:cubicBezTo>
                    <a:pt x="1133" y="1168"/>
                    <a:pt x="1893" y="975"/>
                    <a:pt x="2153" y="712"/>
                  </a:cubicBezTo>
                  <a:cubicBezTo>
                    <a:pt x="2171" y="680"/>
                    <a:pt x="2181" y="647"/>
                    <a:pt x="2181" y="613"/>
                  </a:cubicBezTo>
                  <a:cubicBezTo>
                    <a:pt x="2181" y="275"/>
                    <a:pt x="1170" y="0"/>
                    <a:pt x="832" y="0"/>
                  </a:cubicBezTo>
                </a:path>
              </a:pathLst>
            </a:custGeom>
            <a:solidFill>
              <a:srgbClr val="3E4150"/>
            </a:solidFill>
            <a:ln>
              <a:gradFill>
                <a:gsLst>
                  <a:gs pos="0">
                    <a:srgbClr val="FBF56F"/>
                  </a:gs>
                  <a:gs pos="100000">
                    <a:srgbClr val="DEB024"/>
                  </a:gs>
                </a:gsLst>
                <a:lin ang="7200000" scaled="0"/>
              </a:gradFill>
            </a:ln>
          </p:spPr>
          <p:txBody>
            <a:bodyPr vert="horz" wrap="square" lIns="91440" tIns="45720" rIns="91440" bIns="45720" numCol="1" anchor="t" anchorCtr="0" compatLnSpc="1"/>
            <a:lstStyle/>
            <a:p>
              <a:pPr eaLnBrk="1" hangingPunct="1">
                <a:buNone/>
              </a:pPr>
              <a:endParaRPr lang="zh-CN" altLang="en-US" dirty="0">
                <a:solidFill>
                  <a:srgbClr val="000000"/>
                </a:solidFill>
                <a:latin typeface="方正粗黑宋简体" panose="02000000000000000000" charset="-122"/>
                <a:ea typeface="方正粗黑宋简体" panose="02000000000000000000" charset="-122"/>
                <a:sym typeface="Arial" panose="020B0604020202020204" pitchFamily="34" charset="0"/>
              </a:endParaRPr>
            </a:p>
          </p:txBody>
        </p:sp>
        <p:sp>
          <p:nvSpPr>
            <p:cNvPr id="29743" name="Freeform 7"/>
            <p:cNvSpPr/>
            <p:nvPr/>
          </p:nvSpPr>
          <p:spPr>
            <a:xfrm rot="-1800000">
              <a:off x="1637984" y="5294924"/>
              <a:ext cx="662454" cy="726415"/>
            </a:xfrm>
            <a:custGeom>
              <a:avLst/>
              <a:gdLst/>
              <a:ahLst/>
              <a:cxnLst>
                <a:cxn ang="0">
                  <a:pos x="642106" y="0"/>
                </a:cxn>
                <a:cxn ang="0">
                  <a:pos x="642106" y="620700"/>
                </a:cxn>
                <a:cxn ang="0">
                  <a:pos x="372301" y="679598"/>
                </a:cxn>
                <a:cxn ang="0">
                  <a:pos x="0" y="529332"/>
                </a:cxn>
                <a:cxn ang="0">
                  <a:pos x="401693" y="726415"/>
                </a:cxn>
                <a:cxn ang="0">
                  <a:pos x="662454" y="669782"/>
                </a:cxn>
                <a:cxn ang="0">
                  <a:pos x="662454" y="4531"/>
                </a:cxn>
                <a:cxn ang="0">
                  <a:pos x="642106" y="0"/>
                </a:cxn>
              </a:cxnLst>
              <a:rect l="0" t="0" r="0" b="0"/>
              <a:pathLst>
                <a:path w="879" h="962">
                  <a:moveTo>
                    <a:pt x="852" y="0"/>
                  </a:moveTo>
                  <a:cubicBezTo>
                    <a:pt x="852" y="822"/>
                    <a:pt x="852" y="822"/>
                    <a:pt x="852" y="822"/>
                  </a:cubicBezTo>
                  <a:cubicBezTo>
                    <a:pt x="494" y="900"/>
                    <a:pt x="494" y="900"/>
                    <a:pt x="494" y="900"/>
                  </a:cubicBezTo>
                  <a:cubicBezTo>
                    <a:pt x="295" y="900"/>
                    <a:pt x="117" y="823"/>
                    <a:pt x="0" y="701"/>
                  </a:cubicBezTo>
                  <a:cubicBezTo>
                    <a:pt x="106" y="857"/>
                    <a:pt x="305" y="962"/>
                    <a:pt x="533" y="962"/>
                  </a:cubicBezTo>
                  <a:cubicBezTo>
                    <a:pt x="879" y="887"/>
                    <a:pt x="879" y="887"/>
                    <a:pt x="879" y="887"/>
                  </a:cubicBezTo>
                  <a:cubicBezTo>
                    <a:pt x="879" y="6"/>
                    <a:pt x="879" y="6"/>
                    <a:pt x="879" y="6"/>
                  </a:cubicBezTo>
                  <a:cubicBezTo>
                    <a:pt x="852" y="0"/>
                    <a:pt x="852" y="0"/>
                    <a:pt x="852" y="0"/>
                  </a:cubicBezTo>
                </a:path>
              </a:pathLst>
            </a:custGeom>
            <a:solidFill>
              <a:srgbClr val="3E4150">
                <a:alpha val="100000"/>
              </a:srgbClr>
            </a:solidFill>
            <a:ln w="12700">
              <a:noFill/>
            </a:ln>
          </p:spPr>
          <p:txBody>
            <a:bodyPr/>
            <a:lstStyle/>
            <a:p>
              <a:endParaRPr lang="zh-CN" altLang="en-US">
                <a:latin typeface="方正粗黑宋简体" panose="02000000000000000000" charset="-122"/>
                <a:ea typeface="方正粗黑宋简体" panose="02000000000000000000" charset="-122"/>
              </a:endParaRPr>
            </a:p>
          </p:txBody>
        </p:sp>
        <p:sp>
          <p:nvSpPr>
            <p:cNvPr id="29744" name="Freeform 9"/>
            <p:cNvSpPr/>
            <p:nvPr/>
          </p:nvSpPr>
          <p:spPr>
            <a:xfrm rot="-1800000">
              <a:off x="2460937" y="4991030"/>
              <a:ext cx="1623393" cy="388335"/>
            </a:xfrm>
            <a:custGeom>
              <a:avLst/>
              <a:gdLst/>
              <a:ahLst/>
              <a:cxnLst>
                <a:cxn ang="0">
                  <a:pos x="1623393" y="0"/>
                </a:cxn>
                <a:cxn ang="0">
                  <a:pos x="637142" y="343846"/>
                </a:cxn>
                <a:cxn ang="0">
                  <a:pos x="0" y="211134"/>
                </a:cxn>
                <a:cxn ang="0">
                  <a:pos x="0" y="257885"/>
                </a:cxn>
                <a:cxn ang="0">
                  <a:pos x="627340" y="388335"/>
                </a:cxn>
                <a:cxn ang="0">
                  <a:pos x="1623393" y="0"/>
                </a:cxn>
              </a:cxnLst>
              <a:rect l="0" t="0" r="0" b="0"/>
              <a:pathLst>
                <a:path w="2153" h="515">
                  <a:moveTo>
                    <a:pt x="2153" y="0"/>
                  </a:moveTo>
                  <a:cubicBezTo>
                    <a:pt x="1893" y="263"/>
                    <a:pt x="1133" y="456"/>
                    <a:pt x="845" y="456"/>
                  </a:cubicBezTo>
                  <a:cubicBezTo>
                    <a:pt x="0" y="280"/>
                    <a:pt x="0" y="280"/>
                    <a:pt x="0" y="280"/>
                  </a:cubicBezTo>
                  <a:cubicBezTo>
                    <a:pt x="0" y="342"/>
                    <a:pt x="0" y="342"/>
                    <a:pt x="0" y="342"/>
                  </a:cubicBezTo>
                  <a:cubicBezTo>
                    <a:pt x="832" y="515"/>
                    <a:pt x="832" y="515"/>
                    <a:pt x="832" y="515"/>
                  </a:cubicBezTo>
                  <a:cubicBezTo>
                    <a:pt x="1137" y="515"/>
                    <a:pt x="1988" y="292"/>
                    <a:pt x="2153" y="0"/>
                  </a:cubicBezTo>
                </a:path>
              </a:pathLst>
            </a:custGeom>
            <a:solidFill>
              <a:srgbClr val="3E4150">
                <a:alpha val="100000"/>
              </a:srgbClr>
            </a:solidFill>
            <a:ln w="12700">
              <a:noFill/>
            </a:ln>
          </p:spPr>
          <p:txBody>
            <a:bodyPr/>
            <a:lstStyle/>
            <a:p>
              <a:endParaRPr lang="zh-CN" altLang="en-US">
                <a:latin typeface="方正粗黑宋简体" panose="02000000000000000000" charset="-122"/>
                <a:ea typeface="方正粗黑宋简体" panose="02000000000000000000" charset="-122"/>
              </a:endParaRPr>
            </a:p>
          </p:txBody>
        </p:sp>
        <p:sp>
          <p:nvSpPr>
            <p:cNvPr id="53" name="矩形 52"/>
            <p:cNvSpPr/>
            <p:nvPr/>
          </p:nvSpPr>
          <p:spPr>
            <a:xfrm>
              <a:off x="1678371" y="5404614"/>
              <a:ext cx="466665" cy="461883"/>
            </a:xfrm>
            <a:prstGeom prst="rect">
              <a:avLst/>
            </a:prstGeom>
          </p:spPr>
          <p:txBody>
            <a:bodyPr wrap="none">
              <a:spAutoFit/>
            </a:bodyPr>
            <a:lstStyle/>
            <a:p>
              <a:pPr eaLnBrk="1" hangingPunct="1">
                <a:buNone/>
              </a:pPr>
              <a:r>
                <a:rPr lang="en-US" altLang="zh-CN" sz="2400" b="1" dirty="0" smtClean="0">
                  <a:solidFill>
                    <a:schemeClr val="bg1"/>
                  </a:solidFill>
                  <a:latin typeface="方正粗黑宋简体" panose="02000000000000000000" charset="-122"/>
                  <a:ea typeface="方正粗黑宋简体" panose="02000000000000000000" charset="-122"/>
                  <a:sym typeface="Arial" panose="020B0604020202020204" pitchFamily="34" charset="0"/>
                </a:rPr>
                <a:t>02</a:t>
              </a:r>
              <a:endParaRPr lang="en-US" altLang="zh-CN" sz="2400" b="1" dirty="0">
                <a:solidFill>
                  <a:schemeClr val="bg1"/>
                </a:solidFill>
                <a:effectLst>
                  <a:outerShdw blurRad="38100" dist="38100" dir="2700000">
                    <a:srgbClr val="000000"/>
                  </a:outerShdw>
                </a:effectLst>
                <a:latin typeface="方正粗黑宋简体" panose="02000000000000000000" charset="-122"/>
                <a:ea typeface="方正粗黑宋简体" panose="02000000000000000000" charset="-122"/>
                <a:sym typeface="Arial" panose="020B0604020202020204" pitchFamily="34" charset="0"/>
              </a:endParaRPr>
            </a:p>
          </p:txBody>
        </p:sp>
      </p:grpSp>
      <p:grpSp>
        <p:nvGrpSpPr>
          <p:cNvPr id="6" name="组合 5"/>
          <p:cNvGrpSpPr/>
          <p:nvPr/>
        </p:nvGrpSpPr>
        <p:grpSpPr>
          <a:xfrm>
            <a:off x="711797" y="5226985"/>
            <a:ext cx="2527300" cy="1533525"/>
            <a:chOff x="4502438" y="4090962"/>
            <a:chExt cx="2526601" cy="1534248"/>
          </a:xfrm>
        </p:grpSpPr>
        <p:sp>
          <p:nvSpPr>
            <p:cNvPr id="22" name="Freeform 8"/>
            <p:cNvSpPr/>
            <p:nvPr/>
          </p:nvSpPr>
          <p:spPr bwMode="auto">
            <a:xfrm rot="19800000">
              <a:off x="4502438" y="4873826"/>
              <a:ext cx="703572" cy="730984"/>
            </a:xfrm>
            <a:custGeom>
              <a:avLst/>
              <a:gdLst>
                <a:gd name="T0" fmla="*/ 613 w 932"/>
                <a:gd name="T1" fmla="*/ 0 h 969"/>
                <a:gd name="T2" fmla="*/ 0 w 932"/>
                <a:gd name="T3" fmla="*/ 515 h 969"/>
                <a:gd name="T4" fmla="*/ 80 w 932"/>
                <a:gd name="T5" fmla="*/ 770 h 969"/>
                <a:gd name="T6" fmla="*/ 574 w 932"/>
                <a:gd name="T7" fmla="*/ 969 h 969"/>
                <a:gd name="T8" fmla="*/ 932 w 932"/>
                <a:gd name="T9" fmla="*/ 891 h 969"/>
                <a:gd name="T10" fmla="*/ 932 w 932"/>
                <a:gd name="T11" fmla="*/ 69 h 969"/>
                <a:gd name="T12" fmla="*/ 613 w 932"/>
                <a:gd name="T13" fmla="*/ 0 h 969"/>
              </a:gdLst>
              <a:ahLst/>
              <a:cxnLst>
                <a:cxn ang="0">
                  <a:pos x="T0" y="T1"/>
                </a:cxn>
                <a:cxn ang="0">
                  <a:pos x="T2" y="T3"/>
                </a:cxn>
                <a:cxn ang="0">
                  <a:pos x="T4" y="T5"/>
                </a:cxn>
                <a:cxn ang="0">
                  <a:pos x="T6" y="T7"/>
                </a:cxn>
                <a:cxn ang="0">
                  <a:pos x="T8" y="T9"/>
                </a:cxn>
                <a:cxn ang="0">
                  <a:pos x="T10" y="T11"/>
                </a:cxn>
                <a:cxn ang="0">
                  <a:pos x="T12" y="T13"/>
                </a:cxn>
              </a:cxnLst>
              <a:rect l="0" t="0" r="r" b="b"/>
              <a:pathLst>
                <a:path w="932" h="969">
                  <a:moveTo>
                    <a:pt x="613" y="0"/>
                  </a:moveTo>
                  <a:cubicBezTo>
                    <a:pt x="275" y="0"/>
                    <a:pt x="0" y="231"/>
                    <a:pt x="0" y="515"/>
                  </a:cubicBezTo>
                  <a:cubicBezTo>
                    <a:pt x="0" y="608"/>
                    <a:pt x="29" y="695"/>
                    <a:pt x="80" y="770"/>
                  </a:cubicBezTo>
                  <a:cubicBezTo>
                    <a:pt x="197" y="892"/>
                    <a:pt x="375" y="969"/>
                    <a:pt x="574" y="969"/>
                  </a:cubicBezTo>
                  <a:cubicBezTo>
                    <a:pt x="932" y="891"/>
                    <a:pt x="932" y="891"/>
                    <a:pt x="932" y="891"/>
                  </a:cubicBezTo>
                  <a:cubicBezTo>
                    <a:pt x="932" y="69"/>
                    <a:pt x="932" y="69"/>
                    <a:pt x="932" y="69"/>
                  </a:cubicBezTo>
                  <a:cubicBezTo>
                    <a:pt x="613" y="0"/>
                    <a:pt x="613" y="0"/>
                    <a:pt x="613" y="0"/>
                  </a:cubicBezTo>
                </a:path>
              </a:pathLst>
            </a:custGeom>
            <a:solidFill>
              <a:srgbClr val="3E4150"/>
            </a:solidFill>
            <a:ln>
              <a:gradFill>
                <a:gsLst>
                  <a:gs pos="0">
                    <a:srgbClr val="FBF56F"/>
                  </a:gs>
                  <a:gs pos="100000">
                    <a:srgbClr val="DEB024"/>
                  </a:gs>
                </a:gsLst>
                <a:lin ang="7200000" scaled="0"/>
              </a:gradFill>
            </a:ln>
          </p:spPr>
          <p:txBody>
            <a:bodyPr vert="horz" wrap="square" lIns="91440" tIns="45720" rIns="91440" bIns="45720" numCol="1" anchor="t" anchorCtr="0" compatLnSpc="1"/>
            <a:lstStyle/>
            <a:p>
              <a:pPr eaLnBrk="1" hangingPunct="1">
                <a:buNone/>
              </a:pPr>
              <a:endParaRPr lang="zh-CN" altLang="en-US" dirty="0">
                <a:solidFill>
                  <a:srgbClr val="000000"/>
                </a:solidFill>
                <a:latin typeface="方正粗黑宋简体" panose="02000000000000000000" charset="-122"/>
                <a:ea typeface="方正粗黑宋简体" panose="02000000000000000000" charset="-122"/>
                <a:sym typeface="Arial" panose="020B0604020202020204" pitchFamily="34" charset="0"/>
              </a:endParaRPr>
            </a:p>
          </p:txBody>
        </p:sp>
        <p:sp>
          <p:nvSpPr>
            <p:cNvPr id="24" name="Freeform 10"/>
            <p:cNvSpPr/>
            <p:nvPr/>
          </p:nvSpPr>
          <p:spPr bwMode="auto">
            <a:xfrm rot="19800000">
              <a:off x="5258783" y="4090962"/>
              <a:ext cx="1644713" cy="881749"/>
            </a:xfrm>
            <a:custGeom>
              <a:avLst/>
              <a:gdLst>
                <a:gd name="T0" fmla="*/ 832 w 2181"/>
                <a:gd name="T1" fmla="*/ 0 h 1168"/>
                <a:gd name="T2" fmla="*/ 0 w 2181"/>
                <a:gd name="T3" fmla="*/ 173 h 1168"/>
                <a:gd name="T4" fmla="*/ 0 w 2181"/>
                <a:gd name="T5" fmla="*/ 992 h 1168"/>
                <a:gd name="T6" fmla="*/ 845 w 2181"/>
                <a:gd name="T7" fmla="*/ 1168 h 1168"/>
                <a:gd name="T8" fmla="*/ 2153 w 2181"/>
                <a:gd name="T9" fmla="*/ 712 h 1168"/>
                <a:gd name="T10" fmla="*/ 2181 w 2181"/>
                <a:gd name="T11" fmla="*/ 613 h 1168"/>
                <a:gd name="T12" fmla="*/ 832 w 2181"/>
                <a:gd name="T13" fmla="*/ 0 h 1168"/>
              </a:gdLst>
              <a:ahLst/>
              <a:cxnLst>
                <a:cxn ang="0">
                  <a:pos x="T0" y="T1"/>
                </a:cxn>
                <a:cxn ang="0">
                  <a:pos x="T2" y="T3"/>
                </a:cxn>
                <a:cxn ang="0">
                  <a:pos x="T4" y="T5"/>
                </a:cxn>
                <a:cxn ang="0">
                  <a:pos x="T6" y="T7"/>
                </a:cxn>
                <a:cxn ang="0">
                  <a:pos x="T8" y="T9"/>
                </a:cxn>
                <a:cxn ang="0">
                  <a:pos x="T10" y="T11"/>
                </a:cxn>
                <a:cxn ang="0">
                  <a:pos x="T12" y="T13"/>
                </a:cxn>
              </a:cxnLst>
              <a:rect l="0" t="0" r="r" b="b"/>
              <a:pathLst>
                <a:path w="2181" h="1168">
                  <a:moveTo>
                    <a:pt x="832" y="0"/>
                  </a:moveTo>
                  <a:cubicBezTo>
                    <a:pt x="0" y="173"/>
                    <a:pt x="0" y="173"/>
                    <a:pt x="0" y="173"/>
                  </a:cubicBezTo>
                  <a:cubicBezTo>
                    <a:pt x="0" y="992"/>
                    <a:pt x="0" y="992"/>
                    <a:pt x="0" y="992"/>
                  </a:cubicBezTo>
                  <a:cubicBezTo>
                    <a:pt x="845" y="1168"/>
                    <a:pt x="845" y="1168"/>
                    <a:pt x="845" y="1168"/>
                  </a:cubicBezTo>
                  <a:cubicBezTo>
                    <a:pt x="1133" y="1168"/>
                    <a:pt x="1893" y="975"/>
                    <a:pt x="2153" y="712"/>
                  </a:cubicBezTo>
                  <a:cubicBezTo>
                    <a:pt x="2171" y="680"/>
                    <a:pt x="2181" y="647"/>
                    <a:pt x="2181" y="613"/>
                  </a:cubicBezTo>
                  <a:cubicBezTo>
                    <a:pt x="2181" y="275"/>
                    <a:pt x="1170" y="0"/>
                    <a:pt x="832" y="0"/>
                  </a:cubicBezTo>
                </a:path>
              </a:pathLst>
            </a:custGeom>
            <a:solidFill>
              <a:srgbClr val="3E4150"/>
            </a:solidFill>
            <a:ln>
              <a:gradFill>
                <a:gsLst>
                  <a:gs pos="0">
                    <a:srgbClr val="FBF56F"/>
                  </a:gs>
                  <a:gs pos="100000">
                    <a:srgbClr val="DEB024"/>
                  </a:gs>
                </a:gsLst>
                <a:lin ang="7200000" scaled="0"/>
              </a:gradFill>
            </a:ln>
          </p:spPr>
          <p:txBody>
            <a:bodyPr vert="horz" wrap="square" lIns="91440" tIns="45720" rIns="91440" bIns="45720" numCol="1" anchor="t" anchorCtr="0" compatLnSpc="1"/>
            <a:lstStyle/>
            <a:p>
              <a:pPr eaLnBrk="1" hangingPunct="1">
                <a:buNone/>
              </a:pPr>
              <a:endParaRPr lang="zh-CN" altLang="en-US" dirty="0">
                <a:solidFill>
                  <a:srgbClr val="000000"/>
                </a:solidFill>
                <a:latin typeface="方正粗黑宋简体" panose="02000000000000000000" charset="-122"/>
                <a:ea typeface="方正粗黑宋简体" panose="02000000000000000000" charset="-122"/>
                <a:sym typeface="Arial" panose="020B0604020202020204" pitchFamily="34" charset="0"/>
              </a:endParaRPr>
            </a:p>
          </p:txBody>
        </p:sp>
        <p:sp>
          <p:nvSpPr>
            <p:cNvPr id="29734" name="Freeform 7"/>
            <p:cNvSpPr/>
            <p:nvPr/>
          </p:nvSpPr>
          <p:spPr>
            <a:xfrm rot="-1800000">
              <a:off x="4582693" y="4898795"/>
              <a:ext cx="662454" cy="726415"/>
            </a:xfrm>
            <a:custGeom>
              <a:avLst/>
              <a:gdLst/>
              <a:ahLst/>
              <a:cxnLst>
                <a:cxn ang="0">
                  <a:pos x="642106" y="0"/>
                </a:cxn>
                <a:cxn ang="0">
                  <a:pos x="642106" y="620700"/>
                </a:cxn>
                <a:cxn ang="0">
                  <a:pos x="372301" y="679598"/>
                </a:cxn>
                <a:cxn ang="0">
                  <a:pos x="0" y="529332"/>
                </a:cxn>
                <a:cxn ang="0">
                  <a:pos x="401693" y="726415"/>
                </a:cxn>
                <a:cxn ang="0">
                  <a:pos x="662454" y="669782"/>
                </a:cxn>
                <a:cxn ang="0">
                  <a:pos x="662454" y="4531"/>
                </a:cxn>
                <a:cxn ang="0">
                  <a:pos x="642106" y="0"/>
                </a:cxn>
              </a:cxnLst>
              <a:rect l="0" t="0" r="0" b="0"/>
              <a:pathLst>
                <a:path w="879" h="962">
                  <a:moveTo>
                    <a:pt x="852" y="0"/>
                  </a:moveTo>
                  <a:cubicBezTo>
                    <a:pt x="852" y="822"/>
                    <a:pt x="852" y="822"/>
                    <a:pt x="852" y="822"/>
                  </a:cubicBezTo>
                  <a:cubicBezTo>
                    <a:pt x="494" y="900"/>
                    <a:pt x="494" y="900"/>
                    <a:pt x="494" y="900"/>
                  </a:cubicBezTo>
                  <a:cubicBezTo>
                    <a:pt x="295" y="900"/>
                    <a:pt x="117" y="823"/>
                    <a:pt x="0" y="701"/>
                  </a:cubicBezTo>
                  <a:cubicBezTo>
                    <a:pt x="106" y="857"/>
                    <a:pt x="305" y="962"/>
                    <a:pt x="533" y="962"/>
                  </a:cubicBezTo>
                  <a:cubicBezTo>
                    <a:pt x="879" y="887"/>
                    <a:pt x="879" y="887"/>
                    <a:pt x="879" y="887"/>
                  </a:cubicBezTo>
                  <a:cubicBezTo>
                    <a:pt x="879" y="6"/>
                    <a:pt x="879" y="6"/>
                    <a:pt x="879" y="6"/>
                  </a:cubicBezTo>
                  <a:cubicBezTo>
                    <a:pt x="852" y="0"/>
                    <a:pt x="852" y="0"/>
                    <a:pt x="852" y="0"/>
                  </a:cubicBezTo>
                </a:path>
              </a:pathLst>
            </a:custGeom>
            <a:solidFill>
              <a:srgbClr val="3E4150">
                <a:alpha val="100000"/>
              </a:srgbClr>
            </a:solidFill>
            <a:ln w="12700">
              <a:noFill/>
            </a:ln>
          </p:spPr>
          <p:txBody>
            <a:bodyPr/>
            <a:lstStyle/>
            <a:p>
              <a:endParaRPr lang="zh-CN" altLang="en-US">
                <a:latin typeface="方正粗黑宋简体" panose="02000000000000000000" charset="-122"/>
                <a:ea typeface="方正粗黑宋简体" panose="02000000000000000000" charset="-122"/>
              </a:endParaRPr>
            </a:p>
          </p:txBody>
        </p:sp>
        <p:sp>
          <p:nvSpPr>
            <p:cNvPr id="29735" name="Freeform 9"/>
            <p:cNvSpPr/>
            <p:nvPr/>
          </p:nvSpPr>
          <p:spPr>
            <a:xfrm rot="-1800000">
              <a:off x="5405646" y="4594901"/>
              <a:ext cx="1623393" cy="388335"/>
            </a:xfrm>
            <a:custGeom>
              <a:avLst/>
              <a:gdLst/>
              <a:ahLst/>
              <a:cxnLst>
                <a:cxn ang="0">
                  <a:pos x="1623393" y="0"/>
                </a:cxn>
                <a:cxn ang="0">
                  <a:pos x="637142" y="343846"/>
                </a:cxn>
                <a:cxn ang="0">
                  <a:pos x="0" y="211134"/>
                </a:cxn>
                <a:cxn ang="0">
                  <a:pos x="0" y="257885"/>
                </a:cxn>
                <a:cxn ang="0">
                  <a:pos x="627340" y="388335"/>
                </a:cxn>
                <a:cxn ang="0">
                  <a:pos x="1623393" y="0"/>
                </a:cxn>
              </a:cxnLst>
              <a:rect l="0" t="0" r="0" b="0"/>
              <a:pathLst>
                <a:path w="2153" h="515">
                  <a:moveTo>
                    <a:pt x="2153" y="0"/>
                  </a:moveTo>
                  <a:cubicBezTo>
                    <a:pt x="1893" y="263"/>
                    <a:pt x="1133" y="456"/>
                    <a:pt x="845" y="456"/>
                  </a:cubicBezTo>
                  <a:cubicBezTo>
                    <a:pt x="0" y="280"/>
                    <a:pt x="0" y="280"/>
                    <a:pt x="0" y="280"/>
                  </a:cubicBezTo>
                  <a:cubicBezTo>
                    <a:pt x="0" y="342"/>
                    <a:pt x="0" y="342"/>
                    <a:pt x="0" y="342"/>
                  </a:cubicBezTo>
                  <a:cubicBezTo>
                    <a:pt x="832" y="515"/>
                    <a:pt x="832" y="515"/>
                    <a:pt x="832" y="515"/>
                  </a:cubicBezTo>
                  <a:cubicBezTo>
                    <a:pt x="1137" y="515"/>
                    <a:pt x="1988" y="292"/>
                    <a:pt x="2153" y="0"/>
                  </a:cubicBezTo>
                </a:path>
              </a:pathLst>
            </a:custGeom>
            <a:solidFill>
              <a:srgbClr val="3E4150">
                <a:alpha val="100000"/>
              </a:srgbClr>
            </a:solidFill>
            <a:ln w="12700">
              <a:noFill/>
            </a:ln>
          </p:spPr>
          <p:txBody>
            <a:bodyPr/>
            <a:lstStyle/>
            <a:p>
              <a:endParaRPr lang="zh-CN" altLang="en-US">
                <a:latin typeface="方正粗黑宋简体" panose="02000000000000000000" charset="-122"/>
                <a:ea typeface="方正粗黑宋简体" panose="02000000000000000000" charset="-122"/>
              </a:endParaRPr>
            </a:p>
          </p:txBody>
        </p:sp>
        <p:sp>
          <p:nvSpPr>
            <p:cNvPr id="54" name="矩形 53"/>
            <p:cNvSpPr/>
            <p:nvPr/>
          </p:nvSpPr>
          <p:spPr>
            <a:xfrm>
              <a:off x="4642405" y="4997307"/>
              <a:ext cx="466665" cy="461883"/>
            </a:xfrm>
            <a:prstGeom prst="rect">
              <a:avLst/>
            </a:prstGeom>
          </p:spPr>
          <p:txBody>
            <a:bodyPr wrap="none">
              <a:spAutoFit/>
            </a:bodyPr>
            <a:lstStyle/>
            <a:p>
              <a:pPr eaLnBrk="1" hangingPunct="1">
                <a:buNone/>
              </a:pPr>
              <a:r>
                <a:rPr lang="en-US" altLang="zh-CN" sz="2400" b="1" dirty="0" smtClean="0">
                  <a:solidFill>
                    <a:schemeClr val="bg1"/>
                  </a:solidFill>
                  <a:latin typeface="方正粗黑宋简体" panose="02000000000000000000" charset="-122"/>
                  <a:ea typeface="方正粗黑宋简体" panose="02000000000000000000" charset="-122"/>
                  <a:sym typeface="Arial" panose="020B0604020202020204" pitchFamily="34" charset="0"/>
                </a:rPr>
                <a:t>03</a:t>
              </a:r>
              <a:endParaRPr lang="en-US" altLang="zh-CN" sz="2400" b="1" dirty="0">
                <a:solidFill>
                  <a:schemeClr val="bg1"/>
                </a:solidFill>
                <a:effectLst>
                  <a:outerShdw blurRad="38100" dist="38100" dir="2700000">
                    <a:srgbClr val="000000"/>
                  </a:outerShdw>
                </a:effectLst>
                <a:latin typeface="方正粗黑宋简体" panose="02000000000000000000" charset="-122"/>
                <a:ea typeface="方正粗黑宋简体" panose="02000000000000000000" charset="-122"/>
                <a:sym typeface="Arial" panose="020B0604020202020204" pitchFamily="34" charset="0"/>
              </a:endParaRPr>
            </a:p>
          </p:txBody>
        </p:sp>
      </p:grpSp>
      <p:grpSp>
        <p:nvGrpSpPr>
          <p:cNvPr id="8" name="组合 7"/>
          <p:cNvGrpSpPr/>
          <p:nvPr/>
        </p:nvGrpSpPr>
        <p:grpSpPr>
          <a:xfrm>
            <a:off x="507304" y="1848314"/>
            <a:ext cx="2517775" cy="1533525"/>
            <a:chOff x="4395844" y="2289045"/>
            <a:chExt cx="2517076" cy="1534248"/>
          </a:xfrm>
        </p:grpSpPr>
        <p:sp>
          <p:nvSpPr>
            <p:cNvPr id="26" name="Freeform 8"/>
            <p:cNvSpPr/>
            <p:nvPr/>
          </p:nvSpPr>
          <p:spPr bwMode="auto">
            <a:xfrm rot="19800000">
              <a:off x="4395844" y="3071909"/>
              <a:ext cx="703572" cy="730984"/>
            </a:xfrm>
            <a:custGeom>
              <a:avLst/>
              <a:gdLst>
                <a:gd name="T0" fmla="*/ 613 w 932"/>
                <a:gd name="T1" fmla="*/ 0 h 969"/>
                <a:gd name="T2" fmla="*/ 0 w 932"/>
                <a:gd name="T3" fmla="*/ 515 h 969"/>
                <a:gd name="T4" fmla="*/ 80 w 932"/>
                <a:gd name="T5" fmla="*/ 770 h 969"/>
                <a:gd name="T6" fmla="*/ 574 w 932"/>
                <a:gd name="T7" fmla="*/ 969 h 969"/>
                <a:gd name="T8" fmla="*/ 932 w 932"/>
                <a:gd name="T9" fmla="*/ 891 h 969"/>
                <a:gd name="T10" fmla="*/ 932 w 932"/>
                <a:gd name="T11" fmla="*/ 69 h 969"/>
                <a:gd name="T12" fmla="*/ 613 w 932"/>
                <a:gd name="T13" fmla="*/ 0 h 969"/>
              </a:gdLst>
              <a:ahLst/>
              <a:cxnLst>
                <a:cxn ang="0">
                  <a:pos x="T0" y="T1"/>
                </a:cxn>
                <a:cxn ang="0">
                  <a:pos x="T2" y="T3"/>
                </a:cxn>
                <a:cxn ang="0">
                  <a:pos x="T4" y="T5"/>
                </a:cxn>
                <a:cxn ang="0">
                  <a:pos x="T6" y="T7"/>
                </a:cxn>
                <a:cxn ang="0">
                  <a:pos x="T8" y="T9"/>
                </a:cxn>
                <a:cxn ang="0">
                  <a:pos x="T10" y="T11"/>
                </a:cxn>
                <a:cxn ang="0">
                  <a:pos x="T12" y="T13"/>
                </a:cxn>
              </a:cxnLst>
              <a:rect l="0" t="0" r="r" b="b"/>
              <a:pathLst>
                <a:path w="932" h="969">
                  <a:moveTo>
                    <a:pt x="613" y="0"/>
                  </a:moveTo>
                  <a:cubicBezTo>
                    <a:pt x="275" y="0"/>
                    <a:pt x="0" y="231"/>
                    <a:pt x="0" y="515"/>
                  </a:cubicBezTo>
                  <a:cubicBezTo>
                    <a:pt x="0" y="608"/>
                    <a:pt x="29" y="695"/>
                    <a:pt x="80" y="770"/>
                  </a:cubicBezTo>
                  <a:cubicBezTo>
                    <a:pt x="197" y="892"/>
                    <a:pt x="375" y="969"/>
                    <a:pt x="574" y="969"/>
                  </a:cubicBezTo>
                  <a:cubicBezTo>
                    <a:pt x="932" y="891"/>
                    <a:pt x="932" y="891"/>
                    <a:pt x="932" y="891"/>
                  </a:cubicBezTo>
                  <a:cubicBezTo>
                    <a:pt x="932" y="69"/>
                    <a:pt x="932" y="69"/>
                    <a:pt x="932" y="69"/>
                  </a:cubicBezTo>
                  <a:cubicBezTo>
                    <a:pt x="613" y="0"/>
                    <a:pt x="613" y="0"/>
                    <a:pt x="613" y="0"/>
                  </a:cubicBezTo>
                </a:path>
              </a:pathLst>
            </a:custGeom>
            <a:solidFill>
              <a:srgbClr val="C00102"/>
            </a:solidFill>
            <a:ln>
              <a:gradFill>
                <a:gsLst>
                  <a:gs pos="0">
                    <a:srgbClr val="FBF56F"/>
                  </a:gs>
                  <a:gs pos="100000">
                    <a:srgbClr val="DEB024"/>
                  </a:gs>
                </a:gsLst>
                <a:lin ang="7200000" scaled="0"/>
              </a:gradFill>
            </a:ln>
          </p:spPr>
          <p:txBody>
            <a:bodyPr vert="horz" wrap="square" lIns="91440" tIns="45720" rIns="91440" bIns="45720" numCol="1" anchor="t" anchorCtr="0" compatLnSpc="1"/>
            <a:lstStyle/>
            <a:p>
              <a:pPr eaLnBrk="1" hangingPunct="1">
                <a:buNone/>
              </a:pPr>
              <a:endParaRPr lang="zh-CN" altLang="en-US" dirty="0">
                <a:solidFill>
                  <a:srgbClr val="000000"/>
                </a:solidFill>
                <a:latin typeface="方正粗黑宋简体" panose="02000000000000000000" charset="-122"/>
                <a:ea typeface="方正粗黑宋简体" panose="02000000000000000000" charset="-122"/>
                <a:sym typeface="Arial" panose="020B0604020202020204" pitchFamily="34" charset="0"/>
              </a:endParaRPr>
            </a:p>
          </p:txBody>
        </p:sp>
        <p:grpSp>
          <p:nvGrpSpPr>
            <p:cNvPr id="29721" name="组合 2"/>
            <p:cNvGrpSpPr/>
            <p:nvPr/>
          </p:nvGrpSpPr>
          <p:grpSpPr>
            <a:xfrm>
              <a:off x="4466574" y="2289045"/>
              <a:ext cx="2446346" cy="1534248"/>
              <a:chOff x="4466574" y="2289045"/>
              <a:chExt cx="2446346" cy="1534248"/>
            </a:xfrm>
          </p:grpSpPr>
          <p:sp>
            <p:nvSpPr>
              <p:cNvPr id="4" name="Freeform 10"/>
              <p:cNvSpPr/>
              <p:nvPr/>
            </p:nvSpPr>
            <p:spPr bwMode="auto">
              <a:xfrm rot="19800000">
                <a:off x="5142664" y="2289045"/>
                <a:ext cx="1644713" cy="881749"/>
              </a:xfrm>
              <a:custGeom>
                <a:avLst/>
                <a:gdLst>
                  <a:gd name="T0" fmla="*/ 832 w 2181"/>
                  <a:gd name="T1" fmla="*/ 0 h 1168"/>
                  <a:gd name="T2" fmla="*/ 0 w 2181"/>
                  <a:gd name="T3" fmla="*/ 173 h 1168"/>
                  <a:gd name="T4" fmla="*/ 0 w 2181"/>
                  <a:gd name="T5" fmla="*/ 992 h 1168"/>
                  <a:gd name="T6" fmla="*/ 845 w 2181"/>
                  <a:gd name="T7" fmla="*/ 1168 h 1168"/>
                  <a:gd name="T8" fmla="*/ 2153 w 2181"/>
                  <a:gd name="T9" fmla="*/ 712 h 1168"/>
                  <a:gd name="T10" fmla="*/ 2181 w 2181"/>
                  <a:gd name="T11" fmla="*/ 613 h 1168"/>
                  <a:gd name="T12" fmla="*/ 832 w 2181"/>
                  <a:gd name="T13" fmla="*/ 0 h 1168"/>
                </a:gdLst>
                <a:ahLst/>
                <a:cxnLst>
                  <a:cxn ang="0">
                    <a:pos x="T0" y="T1"/>
                  </a:cxn>
                  <a:cxn ang="0">
                    <a:pos x="T2" y="T3"/>
                  </a:cxn>
                  <a:cxn ang="0">
                    <a:pos x="T4" y="T5"/>
                  </a:cxn>
                  <a:cxn ang="0">
                    <a:pos x="T6" y="T7"/>
                  </a:cxn>
                  <a:cxn ang="0">
                    <a:pos x="T8" y="T9"/>
                  </a:cxn>
                  <a:cxn ang="0">
                    <a:pos x="T10" y="T11"/>
                  </a:cxn>
                  <a:cxn ang="0">
                    <a:pos x="T12" y="T13"/>
                  </a:cxn>
                </a:cxnLst>
                <a:rect l="0" t="0" r="r" b="b"/>
                <a:pathLst>
                  <a:path w="2181" h="1168">
                    <a:moveTo>
                      <a:pt x="832" y="0"/>
                    </a:moveTo>
                    <a:cubicBezTo>
                      <a:pt x="0" y="173"/>
                      <a:pt x="0" y="173"/>
                      <a:pt x="0" y="173"/>
                    </a:cubicBezTo>
                    <a:cubicBezTo>
                      <a:pt x="0" y="992"/>
                      <a:pt x="0" y="992"/>
                      <a:pt x="0" y="992"/>
                    </a:cubicBezTo>
                    <a:cubicBezTo>
                      <a:pt x="845" y="1168"/>
                      <a:pt x="845" y="1168"/>
                      <a:pt x="845" y="1168"/>
                    </a:cubicBezTo>
                    <a:cubicBezTo>
                      <a:pt x="1133" y="1168"/>
                      <a:pt x="1893" y="975"/>
                      <a:pt x="2153" y="712"/>
                    </a:cubicBezTo>
                    <a:cubicBezTo>
                      <a:pt x="2171" y="680"/>
                      <a:pt x="2181" y="647"/>
                      <a:pt x="2181" y="613"/>
                    </a:cubicBezTo>
                    <a:cubicBezTo>
                      <a:pt x="2181" y="275"/>
                      <a:pt x="1170" y="0"/>
                      <a:pt x="832" y="0"/>
                    </a:cubicBezTo>
                  </a:path>
                </a:pathLst>
              </a:custGeom>
              <a:solidFill>
                <a:srgbClr val="C00102"/>
              </a:solidFill>
              <a:ln>
                <a:gradFill>
                  <a:gsLst>
                    <a:gs pos="0">
                      <a:srgbClr val="FBF56F"/>
                    </a:gs>
                    <a:gs pos="100000">
                      <a:srgbClr val="DEB024"/>
                    </a:gs>
                  </a:gsLst>
                  <a:lin ang="7200000" scaled="0"/>
                </a:gradFill>
              </a:ln>
            </p:spPr>
            <p:txBody>
              <a:bodyPr vert="horz" wrap="square" lIns="91440" tIns="45720" rIns="91440" bIns="45720" numCol="1" anchor="t" anchorCtr="0" compatLnSpc="1"/>
              <a:lstStyle/>
              <a:p>
                <a:pPr eaLnBrk="1" hangingPunct="1">
                  <a:buNone/>
                </a:pPr>
                <a:endParaRPr lang="zh-CN" altLang="en-US" dirty="0">
                  <a:solidFill>
                    <a:srgbClr val="000000"/>
                  </a:solidFill>
                  <a:latin typeface="方正粗黑宋简体" panose="02000000000000000000" charset="-122"/>
                  <a:ea typeface="方正粗黑宋简体" panose="02000000000000000000" charset="-122"/>
                  <a:sym typeface="Arial" panose="020B0604020202020204" pitchFamily="34" charset="0"/>
                </a:endParaRPr>
              </a:p>
            </p:txBody>
          </p:sp>
          <p:sp>
            <p:nvSpPr>
              <p:cNvPr id="29725" name="Freeform 7"/>
              <p:cNvSpPr/>
              <p:nvPr/>
            </p:nvSpPr>
            <p:spPr>
              <a:xfrm rot="-1800000">
                <a:off x="4466574" y="3096878"/>
                <a:ext cx="662454" cy="726415"/>
              </a:xfrm>
              <a:custGeom>
                <a:avLst/>
                <a:gdLst/>
                <a:ahLst/>
                <a:cxnLst>
                  <a:cxn ang="0">
                    <a:pos x="642106" y="0"/>
                  </a:cxn>
                  <a:cxn ang="0">
                    <a:pos x="642106" y="620700"/>
                  </a:cxn>
                  <a:cxn ang="0">
                    <a:pos x="372301" y="679598"/>
                  </a:cxn>
                  <a:cxn ang="0">
                    <a:pos x="0" y="529332"/>
                  </a:cxn>
                  <a:cxn ang="0">
                    <a:pos x="401693" y="726415"/>
                  </a:cxn>
                  <a:cxn ang="0">
                    <a:pos x="662454" y="669782"/>
                  </a:cxn>
                  <a:cxn ang="0">
                    <a:pos x="662454" y="4531"/>
                  </a:cxn>
                  <a:cxn ang="0">
                    <a:pos x="642106" y="0"/>
                  </a:cxn>
                </a:cxnLst>
                <a:rect l="0" t="0" r="0" b="0"/>
                <a:pathLst>
                  <a:path w="879" h="962">
                    <a:moveTo>
                      <a:pt x="852" y="0"/>
                    </a:moveTo>
                    <a:cubicBezTo>
                      <a:pt x="852" y="822"/>
                      <a:pt x="852" y="822"/>
                      <a:pt x="852" y="822"/>
                    </a:cubicBezTo>
                    <a:cubicBezTo>
                      <a:pt x="494" y="900"/>
                      <a:pt x="494" y="900"/>
                      <a:pt x="494" y="900"/>
                    </a:cubicBezTo>
                    <a:cubicBezTo>
                      <a:pt x="295" y="900"/>
                      <a:pt x="117" y="823"/>
                      <a:pt x="0" y="701"/>
                    </a:cubicBezTo>
                    <a:cubicBezTo>
                      <a:pt x="106" y="857"/>
                      <a:pt x="305" y="962"/>
                      <a:pt x="533" y="962"/>
                    </a:cubicBezTo>
                    <a:cubicBezTo>
                      <a:pt x="879" y="887"/>
                      <a:pt x="879" y="887"/>
                      <a:pt x="879" y="887"/>
                    </a:cubicBezTo>
                    <a:cubicBezTo>
                      <a:pt x="879" y="6"/>
                      <a:pt x="879" y="6"/>
                      <a:pt x="879" y="6"/>
                    </a:cubicBezTo>
                    <a:cubicBezTo>
                      <a:pt x="852" y="0"/>
                      <a:pt x="852" y="0"/>
                      <a:pt x="852" y="0"/>
                    </a:cubicBezTo>
                  </a:path>
                </a:pathLst>
              </a:custGeom>
              <a:solidFill>
                <a:srgbClr val="C00102">
                  <a:alpha val="100000"/>
                </a:srgbClr>
              </a:solidFill>
              <a:ln w="12700">
                <a:noFill/>
              </a:ln>
            </p:spPr>
            <p:txBody>
              <a:bodyPr/>
              <a:lstStyle/>
              <a:p>
                <a:endParaRPr lang="zh-CN" altLang="en-US">
                  <a:latin typeface="方正粗黑宋简体" panose="02000000000000000000" charset="-122"/>
                  <a:ea typeface="方正粗黑宋简体" panose="02000000000000000000" charset="-122"/>
                </a:endParaRPr>
              </a:p>
            </p:txBody>
          </p:sp>
          <p:sp>
            <p:nvSpPr>
              <p:cNvPr id="29726" name="Freeform 9"/>
              <p:cNvSpPr/>
              <p:nvPr/>
            </p:nvSpPr>
            <p:spPr>
              <a:xfrm rot="-1800000">
                <a:off x="5289527" y="2792984"/>
                <a:ext cx="1623393" cy="388335"/>
              </a:xfrm>
              <a:custGeom>
                <a:avLst/>
                <a:gdLst/>
                <a:ahLst/>
                <a:cxnLst>
                  <a:cxn ang="0">
                    <a:pos x="1623393" y="0"/>
                  </a:cxn>
                  <a:cxn ang="0">
                    <a:pos x="637142" y="343846"/>
                  </a:cxn>
                  <a:cxn ang="0">
                    <a:pos x="0" y="211134"/>
                  </a:cxn>
                  <a:cxn ang="0">
                    <a:pos x="0" y="257885"/>
                  </a:cxn>
                  <a:cxn ang="0">
                    <a:pos x="627340" y="388335"/>
                  </a:cxn>
                  <a:cxn ang="0">
                    <a:pos x="1623393" y="0"/>
                  </a:cxn>
                </a:cxnLst>
                <a:rect l="0" t="0" r="0" b="0"/>
                <a:pathLst>
                  <a:path w="2153" h="515">
                    <a:moveTo>
                      <a:pt x="2153" y="0"/>
                    </a:moveTo>
                    <a:cubicBezTo>
                      <a:pt x="1893" y="263"/>
                      <a:pt x="1133" y="456"/>
                      <a:pt x="845" y="456"/>
                    </a:cubicBezTo>
                    <a:cubicBezTo>
                      <a:pt x="0" y="280"/>
                      <a:pt x="0" y="280"/>
                      <a:pt x="0" y="280"/>
                    </a:cubicBezTo>
                    <a:cubicBezTo>
                      <a:pt x="0" y="342"/>
                      <a:pt x="0" y="342"/>
                      <a:pt x="0" y="342"/>
                    </a:cubicBezTo>
                    <a:cubicBezTo>
                      <a:pt x="832" y="515"/>
                      <a:pt x="832" y="515"/>
                      <a:pt x="832" y="515"/>
                    </a:cubicBezTo>
                    <a:cubicBezTo>
                      <a:pt x="1137" y="515"/>
                      <a:pt x="1988" y="292"/>
                      <a:pt x="2153" y="0"/>
                    </a:cubicBezTo>
                  </a:path>
                </a:pathLst>
              </a:custGeom>
              <a:solidFill>
                <a:srgbClr val="C00102">
                  <a:alpha val="100000"/>
                </a:srgbClr>
              </a:solidFill>
              <a:ln w="12700">
                <a:noFill/>
              </a:ln>
            </p:spPr>
            <p:txBody>
              <a:bodyPr/>
              <a:lstStyle/>
              <a:p>
                <a:endParaRPr lang="zh-CN" altLang="en-US">
                  <a:latin typeface="方正粗黑宋简体" panose="02000000000000000000" charset="-122"/>
                  <a:ea typeface="方正粗黑宋简体" panose="02000000000000000000" charset="-122"/>
                </a:endParaRPr>
              </a:p>
            </p:txBody>
          </p:sp>
          <p:sp>
            <p:nvSpPr>
              <p:cNvPr id="55" name="矩形 54"/>
              <p:cNvSpPr/>
              <p:nvPr/>
            </p:nvSpPr>
            <p:spPr>
              <a:xfrm>
                <a:off x="4530190" y="3202631"/>
                <a:ext cx="466664" cy="461883"/>
              </a:xfrm>
              <a:prstGeom prst="rect">
                <a:avLst/>
              </a:prstGeom>
            </p:spPr>
            <p:txBody>
              <a:bodyPr wrap="none">
                <a:spAutoFit/>
              </a:bodyPr>
              <a:lstStyle/>
              <a:p>
                <a:pPr eaLnBrk="1" hangingPunct="1">
                  <a:buNone/>
                </a:pPr>
                <a:r>
                  <a:rPr lang="en-US" altLang="zh-CN" sz="2400" b="1" dirty="0" smtClean="0">
                    <a:solidFill>
                      <a:schemeClr val="bg1"/>
                    </a:solidFill>
                    <a:latin typeface="方正粗黑宋简体" panose="02000000000000000000" charset="-122"/>
                    <a:ea typeface="方正粗黑宋简体" panose="02000000000000000000" charset="-122"/>
                    <a:sym typeface="Arial" panose="020B0604020202020204" pitchFamily="34" charset="0"/>
                  </a:rPr>
                  <a:t>01</a:t>
                </a:r>
                <a:endParaRPr lang="en-US" altLang="zh-CN" sz="2400" b="1" dirty="0">
                  <a:solidFill>
                    <a:schemeClr val="bg1"/>
                  </a:solidFill>
                  <a:effectLst>
                    <a:outerShdw blurRad="38100" dist="38100" dir="2700000">
                      <a:srgbClr val="000000"/>
                    </a:outerShdw>
                  </a:effectLst>
                  <a:latin typeface="方正粗黑宋简体" panose="02000000000000000000" charset="-122"/>
                  <a:ea typeface="方正粗黑宋简体" panose="02000000000000000000" charset="-122"/>
                  <a:sym typeface="Arial" panose="020B0604020202020204" pitchFamily="34" charset="0"/>
                </a:endParaRPr>
              </a:p>
            </p:txBody>
          </p:sp>
        </p:grpSp>
      </p:grpSp>
      <p:sp>
        <p:nvSpPr>
          <p:cNvPr id="57" name="文本框 56"/>
          <p:cNvSpPr txBox="1"/>
          <p:nvPr/>
        </p:nvSpPr>
        <p:spPr>
          <a:xfrm>
            <a:off x="3157250" y="1767645"/>
            <a:ext cx="8405025" cy="1200329"/>
          </a:xfrm>
          <a:prstGeom prst="rect">
            <a:avLst/>
          </a:prstGeom>
          <a:noFill/>
          <a:effectLst/>
        </p:spPr>
        <p:txBody>
          <a:bodyPr wrap="square" rtlCol="0">
            <a:spAutoFit/>
          </a:bodyPr>
          <a:lstStyle/>
          <a:p>
            <a:pPr eaLnBrk="1" fontAlgn="auto" hangingPunct="1">
              <a:spcBef>
                <a:spcPts val="0"/>
              </a:spcBef>
              <a:spcAft>
                <a:spcPts val="0"/>
              </a:spcAft>
              <a:defRPr/>
            </a:pPr>
            <a:r>
              <a:rPr lang="zh-CN" altLang="en-US" sz="2400" b="1" dirty="0" smtClean="0">
                <a:latin typeface="微软雅黑 Light" panose="020B0502040204020203" pitchFamily="34" charset="-122"/>
                <a:ea typeface="微软雅黑 Light" panose="020B0502040204020203" pitchFamily="34" charset="-122"/>
                <a:sym typeface="+mn-ea"/>
              </a:rPr>
              <a:t>暴雨</a:t>
            </a:r>
            <a:r>
              <a:rPr lang="zh-CN" altLang="en-US" sz="2400" b="1" dirty="0">
                <a:latin typeface="微软雅黑 Light" panose="020B0502040204020203" pitchFamily="34" charset="-122"/>
                <a:ea typeface="微软雅黑 Light" panose="020B0502040204020203" pitchFamily="34" charset="-122"/>
                <a:sym typeface="+mn-ea"/>
              </a:rPr>
              <a:t>、干旱、低温、高温、大风、冰雹、雷电、寒潮、冰冻、大雾、霾、暴雪等气象灾害，以及重大生物灾害等自然灾害的救助应急保障工作适用于本预案。</a:t>
            </a:r>
            <a:endParaRPr kumimoji="0" lang="zh-CN" altLang="en-US" sz="2400" b="1" kern="1200" cap="none" spc="0" normalizeH="0" baseline="0" noProof="0" dirty="0">
              <a:solidFill>
                <a:schemeClr val="tx1"/>
              </a:solidFill>
              <a:latin typeface="微软雅黑 Light" panose="020B0502040204020203" pitchFamily="34" charset="-122"/>
              <a:ea typeface="微软雅黑 Light" panose="020B0502040204020203" pitchFamily="34" charset="-122"/>
              <a:sym typeface="+mn-ea"/>
            </a:endParaRPr>
          </a:p>
        </p:txBody>
      </p:sp>
      <p:sp>
        <p:nvSpPr>
          <p:cNvPr id="34" name="文本框 56"/>
          <p:cNvSpPr txBox="1"/>
          <p:nvPr/>
        </p:nvSpPr>
        <p:spPr>
          <a:xfrm>
            <a:off x="3157250" y="3602963"/>
            <a:ext cx="8405025" cy="830997"/>
          </a:xfrm>
          <a:prstGeom prst="rect">
            <a:avLst/>
          </a:prstGeom>
          <a:noFill/>
          <a:effectLst/>
        </p:spPr>
        <p:txBody>
          <a:bodyPr wrap="square" rtlCol="0">
            <a:spAutoFit/>
          </a:bodyPr>
          <a:lstStyle/>
          <a:p>
            <a:pPr eaLnBrk="1" fontAlgn="auto" hangingPunct="1">
              <a:spcBef>
                <a:spcPts val="0"/>
              </a:spcBef>
              <a:spcAft>
                <a:spcPts val="0"/>
              </a:spcAft>
              <a:defRPr/>
            </a:pPr>
            <a:r>
              <a:rPr lang="zh-CN" altLang="en-US" sz="2400" b="1" dirty="0" smtClean="0">
                <a:latin typeface="微软雅黑 Light" panose="020B0502040204020203" pitchFamily="34" charset="-122"/>
                <a:ea typeface="微软雅黑 Light" panose="020B0502040204020203" pitchFamily="34" charset="-122"/>
                <a:sym typeface="+mn-ea"/>
              </a:rPr>
              <a:t>因</a:t>
            </a:r>
            <a:r>
              <a:rPr lang="zh-CN" altLang="en-US" sz="2400" b="1" dirty="0">
                <a:latin typeface="微软雅黑 Light" panose="020B0502040204020203" pitchFamily="34" charset="-122"/>
                <a:ea typeface="微软雅黑 Light" panose="020B0502040204020203" pitchFamily="34" charset="-122"/>
                <a:sym typeface="+mn-ea"/>
              </a:rPr>
              <a:t>自然灾害引发其他类型突发事件，根据需要可参照本预案和其他类型突发事件应急预案的规定开展应急救助工作。</a:t>
            </a:r>
            <a:endParaRPr kumimoji="0" lang="zh-CN" altLang="en-US" sz="2400" b="1" kern="1200" cap="none" spc="0" normalizeH="0" baseline="0" noProof="0" dirty="0">
              <a:solidFill>
                <a:schemeClr val="tx1"/>
              </a:solidFill>
              <a:latin typeface="微软雅黑 Light" panose="020B0502040204020203" pitchFamily="34" charset="-122"/>
              <a:ea typeface="微软雅黑 Light" panose="020B0502040204020203" pitchFamily="34" charset="-122"/>
              <a:sym typeface="+mn-ea"/>
            </a:endParaRPr>
          </a:p>
        </p:txBody>
      </p:sp>
      <p:sp>
        <p:nvSpPr>
          <p:cNvPr id="35" name="文本框 56"/>
          <p:cNvSpPr txBox="1"/>
          <p:nvPr/>
        </p:nvSpPr>
        <p:spPr>
          <a:xfrm>
            <a:off x="3157250" y="5350727"/>
            <a:ext cx="8405025" cy="830997"/>
          </a:xfrm>
          <a:prstGeom prst="rect">
            <a:avLst/>
          </a:prstGeom>
          <a:noFill/>
          <a:effectLst/>
        </p:spPr>
        <p:txBody>
          <a:bodyPr wrap="square" rtlCol="0">
            <a:spAutoFit/>
          </a:bodyPr>
          <a:lstStyle/>
          <a:p>
            <a:pPr eaLnBrk="1" fontAlgn="auto" hangingPunct="1">
              <a:spcBef>
                <a:spcPts val="0"/>
              </a:spcBef>
              <a:spcAft>
                <a:spcPts val="0"/>
              </a:spcAft>
              <a:defRPr/>
            </a:pPr>
            <a:r>
              <a:rPr lang="zh-CN" altLang="en-US" sz="2400" b="1" dirty="0" smtClean="0">
                <a:latin typeface="微软雅黑 Light" panose="020B0502040204020203" pitchFamily="34" charset="-122"/>
                <a:ea typeface="微软雅黑 Light" panose="020B0502040204020203" pitchFamily="34" charset="-122"/>
                <a:sym typeface="+mn-ea"/>
              </a:rPr>
              <a:t>当</a:t>
            </a:r>
            <a:r>
              <a:rPr lang="zh-CN" altLang="en-US" sz="2400" b="1" dirty="0">
                <a:latin typeface="微软雅黑 Light" panose="020B0502040204020203" pitchFamily="34" charset="-122"/>
                <a:ea typeface="微软雅黑 Light" panose="020B0502040204020203" pitchFamily="34" charset="-122"/>
                <a:sym typeface="+mn-ea"/>
              </a:rPr>
              <a:t>临近行政区域发生重特大自然灾害并对我行政区域可能造成重大影响时，按照本预案开展应急救助工作。</a:t>
            </a:r>
            <a:endParaRPr kumimoji="0" lang="zh-CN" altLang="en-US" sz="2400" b="1" kern="1200" cap="none" spc="0" normalizeH="0" baseline="0" noProof="0" dirty="0">
              <a:solidFill>
                <a:schemeClr val="tx1"/>
              </a:solidFill>
              <a:latin typeface="微软雅黑 Light" panose="020B0502040204020203" pitchFamily="34" charset="-122"/>
              <a:ea typeface="微软雅黑 Light" panose="020B0502040204020203" pitchFamily="34" charset="-122"/>
              <a:sym typeface="+mn-ea"/>
            </a:endParaRPr>
          </a:p>
        </p:txBody>
      </p:sp>
    </p:spTree>
    <p:custDataLst>
      <p:tags r:id="rId1"/>
    </p:custDataLst>
  </p:cSld>
  <p:clrMapOvr>
    <a:masterClrMapping/>
  </p:clrMapOvr>
  <p:transition spd="slow" advClick="0" advTm="18012">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99"/>
                                        </p:tgtEl>
                                        <p:attrNameLst>
                                          <p:attrName>style.visibility</p:attrName>
                                        </p:attrNameLst>
                                      </p:cBhvr>
                                      <p:to>
                                        <p:strVal val="visible"/>
                                      </p:to>
                                    </p:set>
                                    <p:anim calcmode="lin" valueType="num">
                                      <p:cBhvr additive="base">
                                        <p:cTn id="7" dur="500" fill="hold"/>
                                        <p:tgtEl>
                                          <p:spTgt spid="99"/>
                                        </p:tgtEl>
                                        <p:attrNameLst>
                                          <p:attrName>ppt_x</p:attrName>
                                        </p:attrNameLst>
                                      </p:cBhvr>
                                      <p:tavLst>
                                        <p:tav tm="0">
                                          <p:val>
                                            <p:strVal val="1+#ppt_w/2"/>
                                          </p:val>
                                        </p:tav>
                                        <p:tav tm="100000">
                                          <p:val>
                                            <p:strVal val="#ppt_x"/>
                                          </p:val>
                                        </p:tav>
                                      </p:tavLst>
                                    </p:anim>
                                    <p:anim calcmode="lin" valueType="num">
                                      <p:cBhvr additive="base">
                                        <p:cTn id="8" dur="500" fill="hold"/>
                                        <p:tgtEl>
                                          <p:spTgt spid="9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7"/>
                                        </p:tgtEl>
                                        <p:attrNameLst>
                                          <p:attrName>style.visibility</p:attrName>
                                        </p:attrNameLst>
                                      </p:cBhvr>
                                      <p:to>
                                        <p:strVal val="visible"/>
                                      </p:to>
                                    </p:set>
                                    <p:animEffect transition="in" filter="barn(inVertical)">
                                      <p:cBhvr>
                                        <p:cTn id="13" dur="500"/>
                                        <p:tgtEl>
                                          <p:spTgt spid="57"/>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heel(1)">
                                      <p:cBhvr>
                                        <p:cTn id="18" dur="20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fade">
                                      <p:cBhvr>
                                        <p:cTn id="23" dur="1000"/>
                                        <p:tgtEl>
                                          <p:spTgt spid="34"/>
                                        </p:tgtEl>
                                      </p:cBhvr>
                                    </p:animEffect>
                                    <p:anim calcmode="lin" valueType="num">
                                      <p:cBhvr>
                                        <p:cTn id="24" dur="1000" fill="hold"/>
                                        <p:tgtEl>
                                          <p:spTgt spid="34"/>
                                        </p:tgtEl>
                                        <p:attrNameLst>
                                          <p:attrName>ppt_x</p:attrName>
                                        </p:attrNameLst>
                                      </p:cBhvr>
                                      <p:tavLst>
                                        <p:tav tm="0">
                                          <p:val>
                                            <p:strVal val="#ppt_x"/>
                                          </p:val>
                                        </p:tav>
                                        <p:tav tm="100000">
                                          <p:val>
                                            <p:strVal val="#ppt_x"/>
                                          </p:val>
                                        </p:tav>
                                      </p:tavLst>
                                    </p:anim>
                                    <p:anim calcmode="lin" valueType="num">
                                      <p:cBhvr>
                                        <p:cTn id="25"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nodeType="click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p:cTn id="30" dur="1000" fill="hold"/>
                                        <p:tgtEl>
                                          <p:spTgt spid="2"/>
                                        </p:tgtEl>
                                        <p:attrNameLst>
                                          <p:attrName>ppt_w</p:attrName>
                                        </p:attrNameLst>
                                      </p:cBhvr>
                                      <p:tavLst>
                                        <p:tav tm="0">
                                          <p:val>
                                            <p:fltVal val="0"/>
                                          </p:val>
                                        </p:tav>
                                        <p:tav tm="100000">
                                          <p:val>
                                            <p:strVal val="#ppt_w"/>
                                          </p:val>
                                        </p:tav>
                                      </p:tavLst>
                                    </p:anim>
                                    <p:anim calcmode="lin" valueType="num">
                                      <p:cBhvr>
                                        <p:cTn id="31" dur="1000" fill="hold"/>
                                        <p:tgtEl>
                                          <p:spTgt spid="2"/>
                                        </p:tgtEl>
                                        <p:attrNameLst>
                                          <p:attrName>ppt_h</p:attrName>
                                        </p:attrNameLst>
                                      </p:cBhvr>
                                      <p:tavLst>
                                        <p:tav tm="0">
                                          <p:val>
                                            <p:fltVal val="0"/>
                                          </p:val>
                                        </p:tav>
                                        <p:tav tm="100000">
                                          <p:val>
                                            <p:strVal val="#ppt_h"/>
                                          </p:val>
                                        </p:tav>
                                      </p:tavLst>
                                    </p:anim>
                                    <p:anim calcmode="lin" valueType="num">
                                      <p:cBhvr>
                                        <p:cTn id="32" dur="1000" fill="hold"/>
                                        <p:tgtEl>
                                          <p:spTgt spid="2"/>
                                        </p:tgtEl>
                                        <p:attrNameLst>
                                          <p:attrName>style.rotation</p:attrName>
                                        </p:attrNameLst>
                                      </p:cBhvr>
                                      <p:tavLst>
                                        <p:tav tm="0">
                                          <p:val>
                                            <p:fltVal val="90"/>
                                          </p:val>
                                        </p:tav>
                                        <p:tav tm="100000">
                                          <p:val>
                                            <p:fltVal val="0"/>
                                          </p:val>
                                        </p:tav>
                                      </p:tavLst>
                                    </p:anim>
                                    <p:animEffect transition="in" filter="fade">
                                      <p:cBhvr>
                                        <p:cTn id="33" dur="1000"/>
                                        <p:tgtEl>
                                          <p:spTgt spid="2"/>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5"/>
                                        </p:tgtEl>
                                        <p:attrNameLst>
                                          <p:attrName>style.visibility</p:attrName>
                                        </p:attrNameLst>
                                      </p:cBhvr>
                                      <p:to>
                                        <p:strVal val="visible"/>
                                      </p:to>
                                    </p:set>
                                    <p:anim calcmode="lin" valueType="num">
                                      <p:cBhvr additive="base">
                                        <p:cTn id="38" dur="500" fill="hold"/>
                                        <p:tgtEl>
                                          <p:spTgt spid="35"/>
                                        </p:tgtEl>
                                        <p:attrNameLst>
                                          <p:attrName>ppt_x</p:attrName>
                                        </p:attrNameLst>
                                      </p:cBhvr>
                                      <p:tavLst>
                                        <p:tav tm="0">
                                          <p:val>
                                            <p:strVal val="#ppt_x"/>
                                          </p:val>
                                        </p:tav>
                                        <p:tav tm="100000">
                                          <p:val>
                                            <p:strVal val="#ppt_x"/>
                                          </p:val>
                                        </p:tav>
                                      </p:tavLst>
                                    </p:anim>
                                    <p:anim calcmode="lin" valueType="num">
                                      <p:cBhvr additive="base">
                                        <p:cTn id="39"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nodeType="clickEffect">
                                  <p:stCondLst>
                                    <p:cond delay="0"/>
                                  </p:stCondLst>
                                  <p:childTnLst>
                                    <p:set>
                                      <p:cBhvr>
                                        <p:cTn id="43" dur="1" fill="hold">
                                          <p:stCondLst>
                                            <p:cond delay="0"/>
                                          </p:stCondLst>
                                        </p:cTn>
                                        <p:tgtEl>
                                          <p:spTgt spid="6"/>
                                        </p:tgtEl>
                                        <p:attrNameLst>
                                          <p:attrName>style.visibility</p:attrName>
                                        </p:attrNameLst>
                                      </p:cBhvr>
                                      <p:to>
                                        <p:strVal val="visible"/>
                                      </p:to>
                                    </p:set>
                                    <p:animEffect transition="in" filter="randombar(horizontal)">
                                      <p:cBhvr>
                                        <p:cTn id="4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p:bldP spid="57" grpId="0"/>
      <p:bldP spid="34" grpId="0"/>
      <p:bldP spid="35"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0">
          <a:blip r:embed="rId3"/>
          <a:stretch>
            <a:fillRect/>
          </a:stretch>
        </a:blipFill>
        <a:effectLst/>
      </p:bgPr>
    </p:bg>
    <p:spTree>
      <p:nvGrpSpPr>
        <p:cNvPr id="1" name=""/>
        <p:cNvGrpSpPr/>
        <p:nvPr/>
      </p:nvGrpSpPr>
      <p:grpSpPr>
        <a:xfrm>
          <a:off x="0" y="0"/>
          <a:ext cx="0" cy="0"/>
          <a:chOff x="0" y="0"/>
          <a:chExt cx="0" cy="0"/>
        </a:xfrm>
      </p:grpSpPr>
      <p:grpSp>
        <p:nvGrpSpPr>
          <p:cNvPr id="22" name="组合 21"/>
          <p:cNvGrpSpPr/>
          <p:nvPr/>
        </p:nvGrpSpPr>
        <p:grpSpPr>
          <a:xfrm>
            <a:off x="584200" y="1492885"/>
            <a:ext cx="3317875" cy="2633663"/>
            <a:chOff x="-1" y="1492347"/>
            <a:chExt cx="3317430" cy="2632835"/>
          </a:xfrm>
        </p:grpSpPr>
        <p:sp>
          <p:nvSpPr>
            <p:cNvPr id="20" name="任意多边形 19"/>
            <p:cNvSpPr/>
            <p:nvPr/>
          </p:nvSpPr>
          <p:spPr>
            <a:xfrm>
              <a:off x="-1" y="2591803"/>
              <a:ext cx="2996972" cy="1533379"/>
            </a:xfrm>
            <a:custGeom>
              <a:avLst/>
              <a:gdLst>
                <a:gd name="connsiteX0" fmla="*/ 0 w 2996972"/>
                <a:gd name="connsiteY0" fmla="*/ 0 h 1533379"/>
                <a:gd name="connsiteX1" fmla="*/ 1316551 w 2996972"/>
                <a:gd name="connsiteY1" fmla="*/ 0 h 1533379"/>
                <a:gd name="connsiteX2" fmla="*/ 1465829 w 2996972"/>
                <a:gd name="connsiteY2" fmla="*/ 0 h 1533379"/>
                <a:gd name="connsiteX3" fmla="*/ 2747118 w 2996972"/>
                <a:gd name="connsiteY3" fmla="*/ 0 h 1533379"/>
                <a:gd name="connsiteX4" fmla="*/ 2747118 w 2996972"/>
                <a:gd name="connsiteY4" fmla="*/ 1109881 h 1533379"/>
                <a:gd name="connsiteX5" fmla="*/ 2749057 w 2996972"/>
                <a:gd name="connsiteY5" fmla="*/ 1090290 h 1533379"/>
                <a:gd name="connsiteX6" fmla="*/ 2913319 w 2996972"/>
                <a:gd name="connsiteY6" fmla="*/ 872451 h 1533379"/>
                <a:gd name="connsiteX7" fmla="*/ 2987451 w 2996972"/>
                <a:gd name="connsiteY7" fmla="*/ 833997 h 1533379"/>
                <a:gd name="connsiteX8" fmla="*/ 2987451 w 2996972"/>
                <a:gd name="connsiteY8" fmla="*/ 0 h 1533379"/>
                <a:gd name="connsiteX9" fmla="*/ 2996972 w 2996972"/>
                <a:gd name="connsiteY9" fmla="*/ 0 h 1533379"/>
                <a:gd name="connsiteX10" fmla="*/ 2996972 w 2996972"/>
                <a:gd name="connsiteY10" fmla="*/ 1533379 h 1533379"/>
                <a:gd name="connsiteX11" fmla="*/ 1465829 w 2996972"/>
                <a:gd name="connsiteY11" fmla="*/ 1533379 h 1533379"/>
                <a:gd name="connsiteX12" fmla="*/ 1316551 w 2996972"/>
                <a:gd name="connsiteY12" fmla="*/ 1533379 h 1533379"/>
                <a:gd name="connsiteX13" fmla="*/ 0 w 2996972"/>
                <a:gd name="connsiteY13" fmla="*/ 1533379 h 1533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996972" h="1533379">
                  <a:moveTo>
                    <a:pt x="0" y="0"/>
                  </a:moveTo>
                  <a:lnTo>
                    <a:pt x="1316551" y="0"/>
                  </a:lnTo>
                  <a:lnTo>
                    <a:pt x="1465829" y="0"/>
                  </a:lnTo>
                  <a:lnTo>
                    <a:pt x="2747118" y="0"/>
                  </a:lnTo>
                  <a:lnTo>
                    <a:pt x="2747118" y="1109881"/>
                  </a:lnTo>
                  <a:lnTo>
                    <a:pt x="2749057" y="1090290"/>
                  </a:lnTo>
                  <a:cubicBezTo>
                    <a:pt x="2764126" y="1017626"/>
                    <a:pt x="2826727" y="931288"/>
                    <a:pt x="2913319" y="872451"/>
                  </a:cubicBezTo>
                  <a:lnTo>
                    <a:pt x="2987451" y="833997"/>
                  </a:lnTo>
                  <a:lnTo>
                    <a:pt x="2987451" y="0"/>
                  </a:lnTo>
                  <a:lnTo>
                    <a:pt x="2996972" y="0"/>
                  </a:lnTo>
                  <a:lnTo>
                    <a:pt x="2996972" y="1533379"/>
                  </a:lnTo>
                  <a:lnTo>
                    <a:pt x="1465829" y="1533379"/>
                  </a:lnTo>
                  <a:lnTo>
                    <a:pt x="1316551" y="1533379"/>
                  </a:lnTo>
                  <a:lnTo>
                    <a:pt x="0" y="1533379"/>
                  </a:lnTo>
                  <a:close/>
                </a:path>
              </a:pathLst>
            </a:custGeom>
            <a:solidFill>
              <a:srgbClr val="C0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sp>
          <p:nvSpPr>
            <p:cNvPr id="15" name="任意多边形 14"/>
            <p:cNvSpPr/>
            <p:nvPr/>
          </p:nvSpPr>
          <p:spPr>
            <a:xfrm rot="20700676">
              <a:off x="1591986" y="1492347"/>
              <a:ext cx="1725443" cy="2263599"/>
            </a:xfrm>
            <a:custGeom>
              <a:avLst/>
              <a:gdLst>
                <a:gd name="connsiteX0" fmla="*/ 779254 w 1725443"/>
                <a:gd name="connsiteY0" fmla="*/ 18962 h 2263599"/>
                <a:gd name="connsiteX1" fmla="*/ 925982 w 1725443"/>
                <a:gd name="connsiteY1" fmla="*/ 106386 h 2263599"/>
                <a:gd name="connsiteX2" fmla="*/ 934396 w 1725443"/>
                <a:gd name="connsiteY2" fmla="*/ 119050 h 2263599"/>
                <a:gd name="connsiteX3" fmla="*/ 1725443 w 1725443"/>
                <a:gd name="connsiteY3" fmla="*/ 825565 h 2263599"/>
                <a:gd name="connsiteX4" fmla="*/ 1719088 w 1725443"/>
                <a:gd name="connsiteY4" fmla="*/ 828955 h 2263599"/>
                <a:gd name="connsiteX5" fmla="*/ 1719697 w 1725443"/>
                <a:gd name="connsiteY5" fmla="*/ 829118 h 2263599"/>
                <a:gd name="connsiteX6" fmla="*/ 1368129 w 1725443"/>
                <a:gd name="connsiteY6" fmla="*/ 2142222 h 2263599"/>
                <a:gd name="connsiteX7" fmla="*/ 1158795 w 1725443"/>
                <a:gd name="connsiteY7" fmla="*/ 2086175 h 2263599"/>
                <a:gd name="connsiteX8" fmla="*/ 1482808 w 1725443"/>
                <a:gd name="connsiteY8" fmla="*/ 875989 h 2263599"/>
                <a:gd name="connsiteX9" fmla="*/ 882695 w 1725443"/>
                <a:gd name="connsiteY9" fmla="*/ 285854 h 2263599"/>
                <a:gd name="connsiteX10" fmla="*/ 877624 w 1725443"/>
                <a:gd name="connsiteY10" fmla="*/ 291010 h 2263599"/>
                <a:gd name="connsiteX11" fmla="*/ 858594 w 1725443"/>
                <a:gd name="connsiteY11" fmla="*/ 265082 h 2263599"/>
                <a:gd name="connsiteX12" fmla="*/ 713583 w 1725443"/>
                <a:gd name="connsiteY12" fmla="*/ 184744 h 2263599"/>
                <a:gd name="connsiteX13" fmla="*/ 423891 w 1725443"/>
                <a:gd name="connsiteY13" fmla="*/ 288976 h 2263599"/>
                <a:gd name="connsiteX14" fmla="*/ 423139 w 1725443"/>
                <a:gd name="connsiteY14" fmla="*/ 295348 h 2263599"/>
                <a:gd name="connsiteX15" fmla="*/ 1212724 w 1725443"/>
                <a:gd name="connsiteY15" fmla="*/ 1005710 h 2263599"/>
                <a:gd name="connsiteX16" fmla="*/ 865986 w 1725443"/>
                <a:gd name="connsiteY16" fmla="*/ 2263599 h 2263599"/>
                <a:gd name="connsiteX17" fmla="*/ 0 w 1725443"/>
                <a:gd name="connsiteY17" fmla="*/ 1407543 h 2263599"/>
                <a:gd name="connsiteX18" fmla="*/ 319954 w 1725443"/>
                <a:gd name="connsiteY18" fmla="*/ 212520 h 2263599"/>
                <a:gd name="connsiteX19" fmla="*/ 322720 w 1725443"/>
                <a:gd name="connsiteY19" fmla="*/ 192668 h 2263599"/>
                <a:gd name="connsiteX20" fmla="*/ 649441 w 1725443"/>
                <a:gd name="connsiteY20" fmla="*/ 0 h 2263599"/>
                <a:gd name="connsiteX21" fmla="*/ 779254 w 1725443"/>
                <a:gd name="connsiteY21" fmla="*/ 18962 h 22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25443" h="2263599">
                  <a:moveTo>
                    <a:pt x="779254" y="18962"/>
                  </a:moveTo>
                  <a:cubicBezTo>
                    <a:pt x="839102" y="37278"/>
                    <a:pt x="890023" y="67875"/>
                    <a:pt x="925982" y="106386"/>
                  </a:cubicBezTo>
                  <a:lnTo>
                    <a:pt x="934396" y="119050"/>
                  </a:lnTo>
                  <a:lnTo>
                    <a:pt x="1725443" y="825565"/>
                  </a:lnTo>
                  <a:lnTo>
                    <a:pt x="1719088" y="828955"/>
                  </a:lnTo>
                  <a:lnTo>
                    <a:pt x="1719697" y="829118"/>
                  </a:lnTo>
                  <a:lnTo>
                    <a:pt x="1368129" y="2142222"/>
                  </a:lnTo>
                  <a:lnTo>
                    <a:pt x="1158795" y="2086175"/>
                  </a:lnTo>
                  <a:lnTo>
                    <a:pt x="1482808" y="875989"/>
                  </a:lnTo>
                  <a:lnTo>
                    <a:pt x="882695" y="285854"/>
                  </a:lnTo>
                  <a:lnTo>
                    <a:pt x="877624" y="291010"/>
                  </a:lnTo>
                  <a:lnTo>
                    <a:pt x="858594" y="265082"/>
                  </a:lnTo>
                  <a:cubicBezTo>
                    <a:pt x="822847" y="229577"/>
                    <a:pt x="772606" y="200547"/>
                    <a:pt x="713583" y="184744"/>
                  </a:cubicBezTo>
                  <a:cubicBezTo>
                    <a:pt x="578674" y="148623"/>
                    <a:pt x="448975" y="195290"/>
                    <a:pt x="423891" y="288976"/>
                  </a:cubicBezTo>
                  <a:lnTo>
                    <a:pt x="423139" y="295348"/>
                  </a:lnTo>
                  <a:lnTo>
                    <a:pt x="1212724" y="1005710"/>
                  </a:lnTo>
                  <a:lnTo>
                    <a:pt x="865986" y="2263599"/>
                  </a:lnTo>
                  <a:lnTo>
                    <a:pt x="0" y="1407543"/>
                  </a:lnTo>
                  <a:lnTo>
                    <a:pt x="319954" y="212520"/>
                  </a:lnTo>
                  <a:lnTo>
                    <a:pt x="322720" y="192668"/>
                  </a:lnTo>
                  <a:cubicBezTo>
                    <a:pt x="353817" y="82713"/>
                    <a:pt x="488279" y="0"/>
                    <a:pt x="649441" y="0"/>
                  </a:cubicBezTo>
                  <a:cubicBezTo>
                    <a:pt x="695487" y="0"/>
                    <a:pt x="739354" y="6752"/>
                    <a:pt x="779254" y="18962"/>
                  </a:cubicBezTo>
                  <a:close/>
                </a:path>
              </a:pathLst>
            </a:custGeom>
            <a:solidFill>
              <a:srgbClr val="3E41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sp>
          <p:nvSpPr>
            <p:cNvPr id="91143" name="矩形 17"/>
            <p:cNvSpPr/>
            <p:nvPr/>
          </p:nvSpPr>
          <p:spPr>
            <a:xfrm>
              <a:off x="503454" y="2795956"/>
              <a:ext cx="1028700" cy="1106805"/>
            </a:xfrm>
            <a:prstGeom prst="rect">
              <a:avLst/>
            </a:prstGeom>
            <a:noFill/>
            <a:ln w="9525">
              <a:noFill/>
            </a:ln>
          </p:spPr>
          <p:txBody>
            <a:bodyPr wrap="none">
              <a:spAutoFit/>
            </a:bodyPr>
            <a:lstStyle/>
            <a:p>
              <a:pPr eaLnBrk="1" hangingPunct="1">
                <a:buNone/>
              </a:pPr>
              <a:r>
                <a:rPr lang="en-US" altLang="zh-CN" sz="6600" b="1" dirty="0">
                  <a:solidFill>
                    <a:srgbClr val="FFFFFF"/>
                  </a:solidFill>
                  <a:latin typeface="方正粗黑宋简体" panose="02000000000000000000" charset="-122"/>
                  <a:ea typeface="方正粗黑宋简体" panose="02000000000000000000" charset="-122"/>
                </a:rPr>
                <a:t>05</a:t>
              </a:r>
            </a:p>
          </p:txBody>
        </p:sp>
      </p:grpSp>
      <p:sp>
        <p:nvSpPr>
          <p:cNvPr id="19" name="矩形 18"/>
          <p:cNvSpPr/>
          <p:nvPr/>
        </p:nvSpPr>
        <p:spPr>
          <a:xfrm>
            <a:off x="3581400" y="2592705"/>
            <a:ext cx="7993380" cy="1533525"/>
          </a:xfrm>
          <a:prstGeom prst="rect">
            <a:avLst/>
          </a:prstGeom>
          <a:solidFill>
            <a:srgbClr val="3E41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sp>
        <p:nvSpPr>
          <p:cNvPr id="8" name="矩形 7"/>
          <p:cNvSpPr/>
          <p:nvPr/>
        </p:nvSpPr>
        <p:spPr>
          <a:xfrm>
            <a:off x="3240088" y="3019425"/>
            <a:ext cx="8951912" cy="707886"/>
          </a:xfrm>
          <a:prstGeom prst="rect">
            <a:avLst/>
          </a:prstGeom>
          <a:noFill/>
          <a:ln w="9525">
            <a:noFill/>
          </a:ln>
        </p:spPr>
        <p:txBody>
          <a:bodyPr>
            <a:spAutoFit/>
          </a:bodyPr>
          <a:lstStyle/>
          <a:p>
            <a:pPr algn="ctr" eaLnBrk="1" hangingPunct="1"/>
            <a:r>
              <a:rPr lang="zh-CN" altLang="en-US" sz="4000" b="1" dirty="0" smtClean="0">
                <a:solidFill>
                  <a:schemeClr val="bg1"/>
                </a:solidFill>
                <a:latin typeface="方正粗黑宋简体" panose="02000000000000000000" charset="-122"/>
                <a:ea typeface="方正粗黑宋简体" panose="02000000000000000000" charset="-122"/>
                <a:sym typeface="+mn-ea"/>
              </a:rPr>
              <a:t>有关名词术语</a:t>
            </a:r>
            <a:endParaRPr lang="zh-CN" altLang="en-US" sz="4000" b="1" dirty="0">
              <a:solidFill>
                <a:schemeClr val="bg1"/>
              </a:solidFill>
              <a:latin typeface="方正粗黑宋简体" panose="02000000000000000000" charset="-122"/>
              <a:ea typeface="方正粗黑宋简体" panose="02000000000000000000" charset="-122"/>
              <a:sym typeface="+mn-ea"/>
            </a:endParaRPr>
          </a:p>
        </p:txBody>
      </p:sp>
    </p:spTree>
  </p:cSld>
  <p:clrMapOvr>
    <a:masterClrMapping/>
  </p:clrMapOvr>
  <p:transition spd="slow" advClick="0" advTm="4215">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wipe(left)">
                                      <p:cBhvr>
                                        <p:cTn id="13" dur="500"/>
                                        <p:tgtEl>
                                          <p:spTgt spid="19"/>
                                        </p:tgtEl>
                                      </p:cBhvr>
                                    </p:animEffect>
                                  </p:childTnLst>
                                </p:cTn>
                              </p:par>
                            </p:childTnLst>
                          </p:cTn>
                        </p:par>
                        <p:par>
                          <p:cTn id="14" fill="hold">
                            <p:stCondLst>
                              <p:cond delay="1500"/>
                            </p:stCondLst>
                            <p:childTnLst>
                              <p:par>
                                <p:cTn id="15" presetID="52" presetClass="entr" presetSubtype="0"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Scale>
                                      <p:cBhvr>
                                        <p:cTn id="1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8"/>
                                        </p:tgtEl>
                                        <p:attrNameLst>
                                          <p:attrName>ppt_x</p:attrName>
                                          <p:attrName>ppt_y</p:attrName>
                                        </p:attrNameLst>
                                      </p:cBhvr>
                                    </p:animMotion>
                                    <p:animEffect transition="in" filter="fade">
                                      <p:cBhvr>
                                        <p:cTn id="19"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0">
          <a:blip r:embed="rId4"/>
          <a:stretch>
            <a:fillRect/>
          </a:stretch>
        </a:blipFill>
        <a:effectLst/>
      </p:bgPr>
    </p:bg>
    <p:spTree>
      <p:nvGrpSpPr>
        <p:cNvPr id="1" name=""/>
        <p:cNvGrpSpPr/>
        <p:nvPr/>
      </p:nvGrpSpPr>
      <p:grpSpPr>
        <a:xfrm>
          <a:off x="0" y="0"/>
          <a:ext cx="0" cy="0"/>
          <a:chOff x="0" y="0"/>
          <a:chExt cx="0" cy="0"/>
        </a:xfrm>
      </p:grpSpPr>
      <p:sp>
        <p:nvSpPr>
          <p:cNvPr id="10" name="任意多边形 9"/>
          <p:cNvSpPr/>
          <p:nvPr/>
        </p:nvSpPr>
        <p:spPr>
          <a:xfrm>
            <a:off x="0" y="748030"/>
            <a:ext cx="5399088" cy="788988"/>
          </a:xfrm>
          <a:custGeom>
            <a:avLst/>
            <a:gdLst>
              <a:gd name="connsiteX0" fmla="*/ 0 w 5398770"/>
              <a:gd name="connsiteY0" fmla="*/ 0 h 674370"/>
              <a:gd name="connsiteX1" fmla="*/ 5398770 w 5398770"/>
              <a:gd name="connsiteY1" fmla="*/ 0 h 674370"/>
              <a:gd name="connsiteX2" fmla="*/ 4752791 w 5398770"/>
              <a:gd name="connsiteY2" fmla="*/ 674370 h 674370"/>
              <a:gd name="connsiteX3" fmla="*/ 0 w 5398770"/>
              <a:gd name="connsiteY3" fmla="*/ 674370 h 674370"/>
              <a:gd name="connsiteX4" fmla="*/ 0 w 5398770"/>
              <a:gd name="connsiteY4" fmla="*/ 0 h 6743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8770" h="674370">
                <a:moveTo>
                  <a:pt x="0" y="0"/>
                </a:moveTo>
                <a:lnTo>
                  <a:pt x="5398770" y="0"/>
                </a:lnTo>
                <a:lnTo>
                  <a:pt x="4752791" y="674370"/>
                </a:lnTo>
                <a:lnTo>
                  <a:pt x="0" y="674370"/>
                </a:lnTo>
                <a:lnTo>
                  <a:pt x="0" y="0"/>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方正粗黑宋简体" panose="02000000000000000000" charset="-122"/>
              <a:ea typeface="方正粗黑宋简体" panose="02000000000000000000" charset="-122"/>
              <a:cs typeface="+mn-cs"/>
            </a:endParaRPr>
          </a:p>
        </p:txBody>
      </p:sp>
      <p:sp>
        <p:nvSpPr>
          <p:cNvPr id="99" name="文本框 98"/>
          <p:cNvSpPr txBox="1"/>
          <p:nvPr/>
        </p:nvSpPr>
        <p:spPr>
          <a:xfrm>
            <a:off x="1146578" y="787718"/>
            <a:ext cx="2242922" cy="707886"/>
          </a:xfrm>
          <a:prstGeom prst="rect">
            <a:avLst/>
          </a:prstGeom>
          <a:noFill/>
          <a:ln w="9525">
            <a:noFill/>
          </a:ln>
        </p:spPr>
        <p:txBody>
          <a:bodyPr wrap="none">
            <a:spAutoFit/>
          </a:bodyPr>
          <a:lstStyle/>
          <a:p>
            <a:pPr eaLnBrk="1" hangingPunct="1">
              <a:buNone/>
            </a:pPr>
            <a:r>
              <a:rPr lang="zh-CN" altLang="en-US" sz="4000" b="1" dirty="0" smtClean="0">
                <a:solidFill>
                  <a:schemeClr val="bg1"/>
                </a:solidFill>
                <a:latin typeface="方正粗黑宋简体" panose="02000000000000000000" charset="-122"/>
                <a:ea typeface="方正粗黑宋简体" panose="02000000000000000000" charset="-122"/>
              </a:rPr>
              <a:t>名词术语</a:t>
            </a:r>
            <a:endParaRPr lang="zh-CN" altLang="en-US" sz="4000" b="1" dirty="0">
              <a:solidFill>
                <a:schemeClr val="bg1"/>
              </a:solidFill>
              <a:latin typeface="方正粗黑宋简体" panose="02000000000000000000" charset="-122"/>
              <a:ea typeface="方正粗黑宋简体" panose="02000000000000000000" charset="-122"/>
            </a:endParaRPr>
          </a:p>
        </p:txBody>
      </p:sp>
      <p:grpSp>
        <p:nvGrpSpPr>
          <p:cNvPr id="2" name="组合 1"/>
          <p:cNvGrpSpPr/>
          <p:nvPr/>
        </p:nvGrpSpPr>
        <p:grpSpPr>
          <a:xfrm>
            <a:off x="765414" y="3049569"/>
            <a:ext cx="216029" cy="2168820"/>
            <a:chOff x="2920759" y="3942471"/>
            <a:chExt cx="216128" cy="1541284"/>
          </a:xfrm>
          <a:scene3d>
            <a:camera prst="orthographicFront">
              <a:rot lat="0" lon="0" rev="0"/>
            </a:camera>
            <a:lightRig rig="threePt" dir="t"/>
          </a:scene3d>
        </p:grpSpPr>
        <p:cxnSp>
          <p:nvCxnSpPr>
            <p:cNvPr id="40" name="直接连接符 39"/>
            <p:cNvCxnSpPr/>
            <p:nvPr/>
          </p:nvCxnSpPr>
          <p:spPr>
            <a:xfrm>
              <a:off x="3030341" y="4009993"/>
              <a:ext cx="0" cy="1473762"/>
            </a:xfrm>
            <a:prstGeom prst="line">
              <a:avLst/>
            </a:prstGeom>
            <a:ln w="38100">
              <a:solidFill>
                <a:srgbClr val="92D050"/>
              </a:solidFill>
              <a:tailEnd type="stealth" w="lg" len="lg"/>
            </a:ln>
            <a:effectLst/>
          </p:spPr>
          <p:style>
            <a:lnRef idx="1">
              <a:schemeClr val="accent1"/>
            </a:lnRef>
            <a:fillRef idx="0">
              <a:schemeClr val="accent1"/>
            </a:fillRef>
            <a:effectRef idx="0">
              <a:schemeClr val="accent1"/>
            </a:effectRef>
            <a:fontRef idx="minor">
              <a:schemeClr val="tx1"/>
            </a:fontRef>
          </p:style>
        </p:cxnSp>
        <p:sp>
          <p:nvSpPr>
            <p:cNvPr id="41" name="椭圆 40"/>
            <p:cNvSpPr>
              <a:spLocks noChangeAspect="1"/>
            </p:cNvSpPr>
            <p:nvPr/>
          </p:nvSpPr>
          <p:spPr>
            <a:xfrm>
              <a:off x="2920759" y="3942471"/>
              <a:ext cx="216128" cy="144072"/>
            </a:xfrm>
            <a:prstGeom prst="ellipse">
              <a:avLst/>
            </a:prstGeom>
            <a:solidFill>
              <a:srgbClr val="92D050"/>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grpSp>
      <p:grpSp>
        <p:nvGrpSpPr>
          <p:cNvPr id="61" name="组合 60"/>
          <p:cNvGrpSpPr/>
          <p:nvPr/>
        </p:nvGrpSpPr>
        <p:grpSpPr>
          <a:xfrm>
            <a:off x="347676" y="1771247"/>
            <a:ext cx="1023924" cy="924655"/>
            <a:chOff x="2207737" y="477936"/>
            <a:chExt cx="1863337" cy="1513507"/>
          </a:xfrm>
        </p:grpSpPr>
        <p:sp>
          <p:nvSpPr>
            <p:cNvPr id="8" name="任意多边形 7"/>
            <p:cNvSpPr/>
            <p:nvPr/>
          </p:nvSpPr>
          <p:spPr>
            <a:xfrm>
              <a:off x="2207737" y="477936"/>
              <a:ext cx="1863337" cy="1513507"/>
            </a:xfrm>
            <a:custGeom>
              <a:avLst/>
              <a:gdLst>
                <a:gd name="connsiteX0" fmla="*/ 1028067 w 2056135"/>
                <a:gd name="connsiteY0" fmla="*/ 1688122 h 1772530"/>
                <a:gd name="connsiteX1" fmla="*/ 520306 w 2056135"/>
                <a:gd name="connsiteY1" fmla="*/ 1180361 h 1772530"/>
                <a:gd name="connsiteX2" fmla="*/ 1028067 w 2056135"/>
                <a:gd name="connsiteY2" fmla="*/ 672600 h 1772530"/>
                <a:gd name="connsiteX3" fmla="*/ 1535828 w 2056135"/>
                <a:gd name="connsiteY3" fmla="*/ 1180361 h 1772530"/>
                <a:gd name="connsiteX4" fmla="*/ 1028067 w 2056135"/>
                <a:gd name="connsiteY4" fmla="*/ 1688122 h 1772530"/>
                <a:gd name="connsiteX5" fmla="*/ 0 w 2056135"/>
                <a:gd name="connsiteY5" fmla="*/ 1772530 h 1772530"/>
                <a:gd name="connsiteX6" fmla="*/ 2056135 w 2056135"/>
                <a:gd name="connsiteY6" fmla="*/ 1772530 h 1772530"/>
                <a:gd name="connsiteX7" fmla="*/ 1028068 w 2056135"/>
                <a:gd name="connsiteY7" fmla="*/ 0 h 1772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56135" h="1772530">
                  <a:moveTo>
                    <a:pt x="1028067" y="1688122"/>
                  </a:moveTo>
                  <a:cubicBezTo>
                    <a:pt x="747638" y="1688122"/>
                    <a:pt x="520306" y="1460790"/>
                    <a:pt x="520306" y="1180361"/>
                  </a:cubicBezTo>
                  <a:cubicBezTo>
                    <a:pt x="520306" y="899932"/>
                    <a:pt x="747638" y="672600"/>
                    <a:pt x="1028067" y="672600"/>
                  </a:cubicBezTo>
                  <a:cubicBezTo>
                    <a:pt x="1308496" y="672600"/>
                    <a:pt x="1535828" y="899932"/>
                    <a:pt x="1535828" y="1180361"/>
                  </a:cubicBezTo>
                  <a:cubicBezTo>
                    <a:pt x="1535828" y="1460790"/>
                    <a:pt x="1308496" y="1688122"/>
                    <a:pt x="1028067" y="1688122"/>
                  </a:cubicBezTo>
                  <a:close/>
                  <a:moveTo>
                    <a:pt x="0" y="1772530"/>
                  </a:moveTo>
                  <a:lnTo>
                    <a:pt x="2056135" y="1772530"/>
                  </a:lnTo>
                  <a:lnTo>
                    <a:pt x="1028068" y="0"/>
                  </a:lnTo>
                  <a:close/>
                </a:path>
              </a:pathLst>
            </a:custGeom>
            <a:solidFill>
              <a:srgbClr val="00B050"/>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sp>
          <p:nvSpPr>
            <p:cNvPr id="44058" name="文本框 51"/>
            <p:cNvSpPr txBox="1"/>
            <p:nvPr/>
          </p:nvSpPr>
          <p:spPr>
            <a:xfrm>
              <a:off x="2682385" y="1072758"/>
              <a:ext cx="849472" cy="755669"/>
            </a:xfrm>
            <a:prstGeom prst="rect">
              <a:avLst/>
            </a:prstGeom>
            <a:noFill/>
            <a:ln w="9525">
              <a:noFill/>
            </a:ln>
          </p:spPr>
          <p:txBody>
            <a:bodyPr wrap="none">
              <a:spAutoFit/>
            </a:bodyPr>
            <a:lstStyle/>
            <a:p>
              <a:pPr eaLnBrk="1" hangingPunct="1">
                <a:buNone/>
              </a:pPr>
              <a:r>
                <a:rPr lang="en-US" altLang="zh-CN" sz="2400" b="1" dirty="0" smtClean="0">
                  <a:solidFill>
                    <a:srgbClr val="3E4150"/>
                  </a:solidFill>
                  <a:latin typeface="方正粗黑宋简体" panose="02000000000000000000" charset="-122"/>
                  <a:ea typeface="方正粗黑宋简体" panose="02000000000000000000" charset="-122"/>
                </a:rPr>
                <a:t>01</a:t>
              </a:r>
              <a:endParaRPr lang="en-US" altLang="zh-CN" sz="2400" b="1" dirty="0">
                <a:solidFill>
                  <a:srgbClr val="3E4150"/>
                </a:solidFill>
                <a:latin typeface="方正粗黑宋简体" panose="02000000000000000000" charset="-122"/>
                <a:ea typeface="方正粗黑宋简体" panose="02000000000000000000" charset="-122"/>
              </a:endParaRPr>
            </a:p>
          </p:txBody>
        </p:sp>
      </p:grpSp>
      <p:sp>
        <p:nvSpPr>
          <p:cNvPr id="57" name="文本框 56"/>
          <p:cNvSpPr txBox="1"/>
          <p:nvPr/>
        </p:nvSpPr>
        <p:spPr>
          <a:xfrm>
            <a:off x="1616898" y="1771247"/>
            <a:ext cx="10246052" cy="4760278"/>
          </a:xfrm>
          <a:prstGeom prst="rect">
            <a:avLst/>
          </a:prstGeom>
          <a:noFill/>
          <a:ln>
            <a:solidFill>
              <a:srgbClr val="92D050"/>
            </a:solidFill>
          </a:ln>
          <a:effectLst/>
        </p:spPr>
        <p:txBody>
          <a:bodyPr wrap="square" rtlCol="0">
            <a:spAutoFit/>
          </a:bodyPr>
          <a:lstStyle/>
          <a:p>
            <a:pPr marL="342900" lvl="0" indent="-342900" algn="just">
              <a:lnSpc>
                <a:spcPts val="2800"/>
              </a:lnSpc>
              <a:spcAft>
                <a:spcPts val="0"/>
              </a:spcAft>
              <a:buFont typeface="+mj-lt"/>
              <a:buAutoNum type="arabicPeriod"/>
            </a:pPr>
            <a:r>
              <a:rPr lang="zh-CN" altLang="zh-CN" sz="2000" b="1" kern="0" dirty="0">
                <a:solidFill>
                  <a:srgbClr val="333333"/>
                </a:solidFill>
                <a:latin typeface="微软雅黑 Light" panose="020B0502040204020203" pitchFamily="34" charset="-122"/>
                <a:ea typeface="微软雅黑 Light" panose="020B0502040204020203" pitchFamily="34" charset="-122"/>
                <a:cs typeface="宋体"/>
              </a:rPr>
              <a:t>本预案所称自然灾害主要包括干旱、洪涝灾害，台风、风雹、低温冷冻、雪、沙尘暴等气象灾害，火山、地震灾害，山体崩塌、滑坡、泥石流等地质灾害等。</a:t>
            </a:r>
            <a:endParaRPr lang="zh-CN" altLang="zh-CN" sz="2000" b="1" kern="100" dirty="0">
              <a:latin typeface="微软雅黑 Light" panose="020B0502040204020203" pitchFamily="34" charset="-122"/>
              <a:ea typeface="微软雅黑 Light" panose="020B0502040204020203" pitchFamily="34" charset="-122"/>
              <a:cs typeface="Times New Roman"/>
            </a:endParaRPr>
          </a:p>
          <a:p>
            <a:pPr marL="342900" lvl="0" indent="-342900" algn="just">
              <a:lnSpc>
                <a:spcPts val="2800"/>
              </a:lnSpc>
              <a:spcAft>
                <a:spcPts val="0"/>
              </a:spcAft>
              <a:buFont typeface="+mj-lt"/>
              <a:buAutoNum type="arabicPeriod"/>
            </a:pPr>
            <a:r>
              <a:rPr lang="zh-CN" altLang="zh-CN" sz="2000" b="1" kern="0" dirty="0">
                <a:solidFill>
                  <a:srgbClr val="333333"/>
                </a:solidFill>
                <a:latin typeface="微软雅黑 Light" panose="020B0502040204020203" pitchFamily="34" charset="-122"/>
                <a:ea typeface="微软雅黑 Light" panose="020B0502040204020203" pitchFamily="34" charset="-122"/>
                <a:cs typeface="宋体"/>
              </a:rPr>
              <a:t>暴雨：一般指</a:t>
            </a:r>
            <a:r>
              <a:rPr lang="en-US" altLang="zh-CN" sz="2000" b="1" kern="0" dirty="0">
                <a:solidFill>
                  <a:srgbClr val="333333"/>
                </a:solidFill>
                <a:latin typeface="微软雅黑 Light" panose="020B0502040204020203" pitchFamily="34" charset="-122"/>
                <a:ea typeface="微软雅黑 Light" panose="020B0502040204020203" pitchFamily="34" charset="-122"/>
                <a:cs typeface="宋体"/>
              </a:rPr>
              <a:t>24</a:t>
            </a:r>
            <a:r>
              <a:rPr lang="zh-CN" altLang="zh-CN" sz="2000" b="1" kern="0" dirty="0">
                <a:solidFill>
                  <a:srgbClr val="333333"/>
                </a:solidFill>
                <a:latin typeface="微软雅黑 Light" panose="020B0502040204020203" pitchFamily="34" charset="-122"/>
                <a:ea typeface="微软雅黑 Light" panose="020B0502040204020203" pitchFamily="34" charset="-122"/>
                <a:cs typeface="宋体"/>
              </a:rPr>
              <a:t>小时内累积降水量达</a:t>
            </a:r>
            <a:r>
              <a:rPr lang="en-US" altLang="zh-CN" sz="2000" b="1" kern="0" dirty="0">
                <a:solidFill>
                  <a:srgbClr val="333333"/>
                </a:solidFill>
                <a:latin typeface="微软雅黑 Light" panose="020B0502040204020203" pitchFamily="34" charset="-122"/>
                <a:ea typeface="微软雅黑 Light" panose="020B0502040204020203" pitchFamily="34" charset="-122"/>
                <a:cs typeface="宋体"/>
              </a:rPr>
              <a:t>50</a:t>
            </a:r>
            <a:r>
              <a:rPr lang="zh-CN" altLang="zh-CN" sz="2000" b="1" kern="0" dirty="0">
                <a:solidFill>
                  <a:srgbClr val="333333"/>
                </a:solidFill>
                <a:latin typeface="微软雅黑 Light" panose="020B0502040204020203" pitchFamily="34" charset="-122"/>
                <a:ea typeface="微软雅黑 Light" panose="020B0502040204020203" pitchFamily="34" charset="-122"/>
                <a:cs typeface="宋体"/>
              </a:rPr>
              <a:t>毫米或以上，或</a:t>
            </a:r>
            <a:r>
              <a:rPr lang="en-US" altLang="zh-CN" sz="2000" b="1" kern="0" dirty="0">
                <a:solidFill>
                  <a:srgbClr val="333333"/>
                </a:solidFill>
                <a:latin typeface="微软雅黑 Light" panose="020B0502040204020203" pitchFamily="34" charset="-122"/>
                <a:ea typeface="微软雅黑 Light" panose="020B0502040204020203" pitchFamily="34" charset="-122"/>
                <a:cs typeface="宋体"/>
              </a:rPr>
              <a:t>12</a:t>
            </a:r>
            <a:r>
              <a:rPr lang="zh-CN" altLang="zh-CN" sz="2000" b="1" kern="0" dirty="0">
                <a:solidFill>
                  <a:srgbClr val="333333"/>
                </a:solidFill>
                <a:latin typeface="微软雅黑 Light" panose="020B0502040204020203" pitchFamily="34" charset="-122"/>
                <a:ea typeface="微软雅黑 Light" panose="020B0502040204020203" pitchFamily="34" charset="-122"/>
                <a:cs typeface="宋体"/>
              </a:rPr>
              <a:t>小时内累积降水量达</a:t>
            </a:r>
            <a:r>
              <a:rPr lang="en-US" altLang="zh-CN" sz="2000" b="1" kern="0" dirty="0">
                <a:solidFill>
                  <a:srgbClr val="333333"/>
                </a:solidFill>
                <a:latin typeface="微软雅黑 Light" panose="020B0502040204020203" pitchFamily="34" charset="-122"/>
                <a:ea typeface="微软雅黑 Light" panose="020B0502040204020203" pitchFamily="34" charset="-122"/>
                <a:cs typeface="宋体"/>
              </a:rPr>
              <a:t>30</a:t>
            </a:r>
            <a:r>
              <a:rPr lang="zh-CN" altLang="zh-CN" sz="2000" b="1" kern="0" dirty="0">
                <a:solidFill>
                  <a:srgbClr val="333333"/>
                </a:solidFill>
                <a:latin typeface="微软雅黑 Light" panose="020B0502040204020203" pitchFamily="34" charset="-122"/>
                <a:ea typeface="微软雅黑 Light" panose="020B0502040204020203" pitchFamily="34" charset="-122"/>
                <a:cs typeface="宋体"/>
              </a:rPr>
              <a:t>毫米或以上的降水，会引发洪涝、滑坡、泥石流等灾害。</a:t>
            </a:r>
            <a:endParaRPr lang="zh-CN" altLang="zh-CN" sz="2000" b="1" kern="100" dirty="0">
              <a:latin typeface="微软雅黑 Light" panose="020B0502040204020203" pitchFamily="34" charset="-122"/>
              <a:ea typeface="微软雅黑 Light" panose="020B0502040204020203" pitchFamily="34" charset="-122"/>
              <a:cs typeface="Times New Roman"/>
            </a:endParaRPr>
          </a:p>
          <a:p>
            <a:pPr marL="342900" lvl="0" indent="-342900" algn="just">
              <a:lnSpc>
                <a:spcPts val="2800"/>
              </a:lnSpc>
              <a:spcAft>
                <a:spcPts val="0"/>
              </a:spcAft>
              <a:buFont typeface="+mj-lt"/>
              <a:buAutoNum type="arabicPeriod"/>
            </a:pPr>
            <a:r>
              <a:rPr lang="zh-CN" altLang="zh-CN" sz="2000" b="1" kern="0" dirty="0">
                <a:solidFill>
                  <a:srgbClr val="333333"/>
                </a:solidFill>
                <a:latin typeface="微软雅黑 Light" panose="020B0502040204020203" pitchFamily="34" charset="-122"/>
                <a:ea typeface="微软雅黑 Light" panose="020B0502040204020203" pitchFamily="34" charset="-122"/>
                <a:cs typeface="宋体"/>
              </a:rPr>
              <a:t>干旱：指长期无雨或少雨导致土壤和空气干燥的气候现象，会对农牧业、林业、水利以及人畜饮水等造成危害。</a:t>
            </a:r>
            <a:endParaRPr lang="zh-CN" altLang="zh-CN" sz="2000" b="1" kern="100" dirty="0">
              <a:latin typeface="微软雅黑 Light" panose="020B0502040204020203" pitchFamily="34" charset="-122"/>
              <a:ea typeface="微软雅黑 Light" panose="020B0502040204020203" pitchFamily="34" charset="-122"/>
              <a:cs typeface="Times New Roman"/>
            </a:endParaRPr>
          </a:p>
          <a:p>
            <a:pPr marL="342900" lvl="0" indent="-342900" algn="just">
              <a:lnSpc>
                <a:spcPts val="2800"/>
              </a:lnSpc>
              <a:spcAft>
                <a:spcPts val="0"/>
              </a:spcAft>
              <a:buFont typeface="+mj-lt"/>
              <a:buAutoNum type="arabicPeriod"/>
            </a:pPr>
            <a:r>
              <a:rPr lang="zh-CN" altLang="zh-CN" sz="2000" b="1" kern="0" dirty="0">
                <a:solidFill>
                  <a:srgbClr val="333333"/>
                </a:solidFill>
                <a:latin typeface="微软雅黑 Light" panose="020B0502040204020203" pitchFamily="34" charset="-122"/>
                <a:ea typeface="微软雅黑 Light" panose="020B0502040204020203" pitchFamily="34" charset="-122"/>
                <a:cs typeface="宋体"/>
              </a:rPr>
              <a:t>低温：指气温较常年异常偏低的天气现象，会对农牧业、能源供应、人体健康等造成危害。</a:t>
            </a:r>
            <a:endParaRPr lang="zh-CN" altLang="zh-CN" sz="2000" b="1" kern="100" dirty="0">
              <a:latin typeface="微软雅黑 Light" panose="020B0502040204020203" pitchFamily="34" charset="-122"/>
              <a:ea typeface="微软雅黑 Light" panose="020B0502040204020203" pitchFamily="34" charset="-122"/>
              <a:cs typeface="Times New Roman"/>
            </a:endParaRPr>
          </a:p>
          <a:p>
            <a:pPr marL="342900" lvl="0" indent="-342900" algn="just">
              <a:lnSpc>
                <a:spcPts val="2800"/>
              </a:lnSpc>
              <a:spcAft>
                <a:spcPts val="0"/>
              </a:spcAft>
              <a:buFont typeface="+mj-lt"/>
              <a:buAutoNum type="arabicPeriod"/>
            </a:pPr>
            <a:r>
              <a:rPr lang="zh-CN" altLang="zh-CN" sz="2000" b="1" kern="0" dirty="0">
                <a:solidFill>
                  <a:srgbClr val="333333"/>
                </a:solidFill>
                <a:latin typeface="微软雅黑 Light" panose="020B0502040204020203" pitchFamily="34" charset="-122"/>
                <a:ea typeface="微软雅黑 Light" panose="020B0502040204020203" pitchFamily="34" charset="-122"/>
                <a:cs typeface="宋体"/>
              </a:rPr>
              <a:t>高温：指日最高气温在</a:t>
            </a:r>
            <a:r>
              <a:rPr lang="en-US" altLang="zh-CN" sz="2000" b="1" kern="0" dirty="0">
                <a:solidFill>
                  <a:srgbClr val="333333"/>
                </a:solidFill>
                <a:latin typeface="微软雅黑 Light" panose="020B0502040204020203" pitchFamily="34" charset="-122"/>
                <a:ea typeface="微软雅黑 Light" panose="020B0502040204020203" pitchFamily="34" charset="-122"/>
                <a:cs typeface="宋体"/>
              </a:rPr>
              <a:t>35</a:t>
            </a:r>
            <a:r>
              <a:rPr lang="zh-CN" altLang="zh-CN" sz="2000" b="1" kern="0" dirty="0">
                <a:solidFill>
                  <a:srgbClr val="333333"/>
                </a:solidFill>
                <a:latin typeface="微软雅黑 Light" panose="020B0502040204020203" pitchFamily="34" charset="-122"/>
                <a:ea typeface="微软雅黑 Light" panose="020B0502040204020203" pitchFamily="34" charset="-122"/>
                <a:cs typeface="宋体"/>
              </a:rPr>
              <a:t>摄氏度以上的天气现象，会对农牧业、电力、人体健康等造成危害。</a:t>
            </a:r>
            <a:endParaRPr lang="zh-CN" altLang="zh-CN" sz="2000" b="1" kern="100" dirty="0">
              <a:latin typeface="微软雅黑 Light" panose="020B0502040204020203" pitchFamily="34" charset="-122"/>
              <a:ea typeface="微软雅黑 Light" panose="020B0502040204020203" pitchFamily="34" charset="-122"/>
              <a:cs typeface="Times New Roman"/>
            </a:endParaRPr>
          </a:p>
          <a:p>
            <a:pPr marL="342900" lvl="0" indent="-342900" algn="just">
              <a:lnSpc>
                <a:spcPts val="2800"/>
              </a:lnSpc>
              <a:spcAft>
                <a:spcPts val="0"/>
              </a:spcAft>
              <a:buFont typeface="+mj-lt"/>
              <a:buAutoNum type="arabicPeriod"/>
            </a:pPr>
            <a:r>
              <a:rPr lang="zh-CN" altLang="zh-CN" sz="2000" b="1" kern="0" dirty="0">
                <a:solidFill>
                  <a:srgbClr val="333333"/>
                </a:solidFill>
                <a:latin typeface="微软雅黑 Light" panose="020B0502040204020203" pitchFamily="34" charset="-122"/>
                <a:ea typeface="微软雅黑 Light" panose="020B0502040204020203" pitchFamily="34" charset="-122"/>
                <a:cs typeface="宋体"/>
              </a:rPr>
              <a:t>大风：指平均风力大于</a:t>
            </a:r>
            <a:r>
              <a:rPr lang="en-US" altLang="zh-CN" sz="2000" b="1" kern="0" dirty="0">
                <a:solidFill>
                  <a:srgbClr val="333333"/>
                </a:solidFill>
                <a:latin typeface="微软雅黑 Light" panose="020B0502040204020203" pitchFamily="34" charset="-122"/>
                <a:ea typeface="微软雅黑 Light" panose="020B0502040204020203" pitchFamily="34" charset="-122"/>
                <a:cs typeface="宋体"/>
              </a:rPr>
              <a:t>6</a:t>
            </a:r>
            <a:r>
              <a:rPr lang="zh-CN" altLang="zh-CN" sz="2000" b="1" kern="0" dirty="0">
                <a:solidFill>
                  <a:srgbClr val="333333"/>
                </a:solidFill>
                <a:latin typeface="微软雅黑 Light" panose="020B0502040204020203" pitchFamily="34" charset="-122"/>
                <a:ea typeface="微软雅黑 Light" panose="020B0502040204020203" pitchFamily="34" charset="-122"/>
                <a:cs typeface="宋体"/>
              </a:rPr>
              <a:t>级、阵风风力大于</a:t>
            </a:r>
            <a:r>
              <a:rPr lang="en-US" altLang="zh-CN" sz="2000" b="1" kern="0" dirty="0">
                <a:solidFill>
                  <a:srgbClr val="333333"/>
                </a:solidFill>
                <a:latin typeface="微软雅黑 Light" panose="020B0502040204020203" pitchFamily="34" charset="-122"/>
                <a:ea typeface="微软雅黑 Light" panose="020B0502040204020203" pitchFamily="34" charset="-122"/>
                <a:cs typeface="宋体"/>
              </a:rPr>
              <a:t>7</a:t>
            </a:r>
            <a:r>
              <a:rPr lang="zh-CN" altLang="zh-CN" sz="2000" b="1" kern="0" dirty="0">
                <a:solidFill>
                  <a:srgbClr val="333333"/>
                </a:solidFill>
                <a:latin typeface="微软雅黑 Light" panose="020B0502040204020203" pitchFamily="34" charset="-122"/>
                <a:ea typeface="微软雅黑 Light" panose="020B0502040204020203" pitchFamily="34" charset="-122"/>
                <a:cs typeface="宋体"/>
              </a:rPr>
              <a:t>级的风，会对农业、交通、水上作业、建筑设施、施工作业等造成</a:t>
            </a:r>
            <a:r>
              <a:rPr lang="zh-CN" altLang="zh-CN" sz="2000" b="1" kern="0" dirty="0" smtClean="0">
                <a:solidFill>
                  <a:srgbClr val="333333"/>
                </a:solidFill>
                <a:latin typeface="微软雅黑 Light" panose="020B0502040204020203" pitchFamily="34" charset="-122"/>
                <a:ea typeface="微软雅黑 Light" panose="020B0502040204020203" pitchFamily="34" charset="-122"/>
                <a:cs typeface="宋体"/>
              </a:rPr>
              <a:t>危害</a:t>
            </a:r>
            <a:r>
              <a:rPr lang="zh-CN" altLang="en-US" sz="2000" b="1" kern="0" dirty="0" smtClean="0">
                <a:solidFill>
                  <a:srgbClr val="333333"/>
                </a:solidFill>
                <a:latin typeface="微软雅黑 Light" panose="020B0502040204020203" pitchFamily="34" charset="-122"/>
                <a:ea typeface="微软雅黑 Light" panose="020B0502040204020203" pitchFamily="34" charset="-122"/>
                <a:cs typeface="宋体"/>
              </a:rPr>
              <a:t>。</a:t>
            </a:r>
            <a:endParaRPr lang="en-US" altLang="zh-CN" sz="2000" b="1" kern="0" dirty="0" smtClean="0">
              <a:solidFill>
                <a:srgbClr val="333333"/>
              </a:solidFill>
              <a:latin typeface="微软雅黑 Light" panose="020B0502040204020203" pitchFamily="34" charset="-122"/>
              <a:ea typeface="微软雅黑 Light" panose="020B0502040204020203" pitchFamily="34" charset="-122"/>
              <a:cs typeface="宋体"/>
            </a:endParaRPr>
          </a:p>
          <a:p>
            <a:pPr marL="342900" lvl="0" indent="-342900" algn="just">
              <a:lnSpc>
                <a:spcPts val="2800"/>
              </a:lnSpc>
              <a:spcAft>
                <a:spcPts val="0"/>
              </a:spcAft>
              <a:buFont typeface="+mj-lt"/>
              <a:buAutoNum type="arabicPeriod"/>
            </a:pPr>
            <a:r>
              <a:rPr lang="zh-CN" altLang="en-US" sz="2000" b="1" kern="100" dirty="0">
                <a:latin typeface="微软雅黑 Light" panose="020B0502040204020203" pitchFamily="34" charset="-122"/>
                <a:ea typeface="微软雅黑 Light" panose="020B0502040204020203" pitchFamily="34" charset="-122"/>
                <a:cs typeface="Times New Roman"/>
              </a:rPr>
              <a:t>冰雹：指由冰晶组成的固态降水，会对农业、人身安全、室外设施等造成危害</a:t>
            </a:r>
            <a:r>
              <a:rPr lang="zh-CN" altLang="en-US" sz="2000" b="1" kern="100" dirty="0" smtClean="0">
                <a:latin typeface="微软雅黑 Light" panose="020B0502040204020203" pitchFamily="34" charset="-122"/>
                <a:ea typeface="微软雅黑 Light" panose="020B0502040204020203" pitchFamily="34" charset="-122"/>
                <a:cs typeface="Times New Roman"/>
              </a:rPr>
              <a:t>。</a:t>
            </a:r>
            <a:endParaRPr lang="zh-CN" altLang="en-US" sz="2000" b="1" kern="100" dirty="0">
              <a:latin typeface="微软雅黑 Light" panose="020B0502040204020203" pitchFamily="34" charset="-122"/>
              <a:ea typeface="微软雅黑 Light" panose="020B0502040204020203" pitchFamily="34" charset="-122"/>
              <a:cs typeface="Times New Roman"/>
            </a:endParaRPr>
          </a:p>
        </p:txBody>
      </p:sp>
      <p:grpSp>
        <p:nvGrpSpPr>
          <p:cNvPr id="36" name="组合 35"/>
          <p:cNvGrpSpPr/>
          <p:nvPr/>
        </p:nvGrpSpPr>
        <p:grpSpPr>
          <a:xfrm>
            <a:off x="437949" y="5476144"/>
            <a:ext cx="1023924" cy="924655"/>
            <a:chOff x="2207737" y="477936"/>
            <a:chExt cx="1863337" cy="1513507"/>
          </a:xfrm>
        </p:grpSpPr>
        <p:sp>
          <p:nvSpPr>
            <p:cNvPr id="37" name="任意多边形 36"/>
            <p:cNvSpPr/>
            <p:nvPr/>
          </p:nvSpPr>
          <p:spPr>
            <a:xfrm>
              <a:off x="2207737" y="477936"/>
              <a:ext cx="1863337" cy="1513507"/>
            </a:xfrm>
            <a:custGeom>
              <a:avLst/>
              <a:gdLst>
                <a:gd name="connsiteX0" fmla="*/ 1028067 w 2056135"/>
                <a:gd name="connsiteY0" fmla="*/ 1688122 h 1772530"/>
                <a:gd name="connsiteX1" fmla="*/ 520306 w 2056135"/>
                <a:gd name="connsiteY1" fmla="*/ 1180361 h 1772530"/>
                <a:gd name="connsiteX2" fmla="*/ 1028067 w 2056135"/>
                <a:gd name="connsiteY2" fmla="*/ 672600 h 1772530"/>
                <a:gd name="connsiteX3" fmla="*/ 1535828 w 2056135"/>
                <a:gd name="connsiteY3" fmla="*/ 1180361 h 1772530"/>
                <a:gd name="connsiteX4" fmla="*/ 1028067 w 2056135"/>
                <a:gd name="connsiteY4" fmla="*/ 1688122 h 1772530"/>
                <a:gd name="connsiteX5" fmla="*/ 0 w 2056135"/>
                <a:gd name="connsiteY5" fmla="*/ 1772530 h 1772530"/>
                <a:gd name="connsiteX6" fmla="*/ 2056135 w 2056135"/>
                <a:gd name="connsiteY6" fmla="*/ 1772530 h 1772530"/>
                <a:gd name="connsiteX7" fmla="*/ 1028068 w 2056135"/>
                <a:gd name="connsiteY7" fmla="*/ 0 h 1772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56135" h="1772530">
                  <a:moveTo>
                    <a:pt x="1028067" y="1688122"/>
                  </a:moveTo>
                  <a:cubicBezTo>
                    <a:pt x="747638" y="1688122"/>
                    <a:pt x="520306" y="1460790"/>
                    <a:pt x="520306" y="1180361"/>
                  </a:cubicBezTo>
                  <a:cubicBezTo>
                    <a:pt x="520306" y="899932"/>
                    <a:pt x="747638" y="672600"/>
                    <a:pt x="1028067" y="672600"/>
                  </a:cubicBezTo>
                  <a:cubicBezTo>
                    <a:pt x="1308496" y="672600"/>
                    <a:pt x="1535828" y="899932"/>
                    <a:pt x="1535828" y="1180361"/>
                  </a:cubicBezTo>
                  <a:cubicBezTo>
                    <a:pt x="1535828" y="1460790"/>
                    <a:pt x="1308496" y="1688122"/>
                    <a:pt x="1028067" y="1688122"/>
                  </a:cubicBezTo>
                  <a:close/>
                  <a:moveTo>
                    <a:pt x="0" y="1772530"/>
                  </a:moveTo>
                  <a:lnTo>
                    <a:pt x="2056135" y="1772530"/>
                  </a:lnTo>
                  <a:lnTo>
                    <a:pt x="1028068" y="0"/>
                  </a:lnTo>
                  <a:close/>
                </a:path>
              </a:pathLst>
            </a:custGeom>
            <a:solidFill>
              <a:srgbClr val="00B050"/>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sp>
          <p:nvSpPr>
            <p:cNvPr id="38" name="文本框 51"/>
            <p:cNvSpPr txBox="1"/>
            <p:nvPr/>
          </p:nvSpPr>
          <p:spPr>
            <a:xfrm>
              <a:off x="2682385" y="1072758"/>
              <a:ext cx="849472" cy="755669"/>
            </a:xfrm>
            <a:prstGeom prst="rect">
              <a:avLst/>
            </a:prstGeom>
            <a:noFill/>
            <a:ln w="9525">
              <a:noFill/>
            </a:ln>
          </p:spPr>
          <p:txBody>
            <a:bodyPr wrap="none">
              <a:spAutoFit/>
            </a:bodyPr>
            <a:lstStyle/>
            <a:p>
              <a:pPr eaLnBrk="1" hangingPunct="1">
                <a:buNone/>
              </a:pPr>
              <a:r>
                <a:rPr lang="en-US" altLang="zh-CN" sz="2400" b="1" dirty="0" smtClean="0">
                  <a:solidFill>
                    <a:srgbClr val="3E4150"/>
                  </a:solidFill>
                  <a:latin typeface="方正粗黑宋简体" panose="02000000000000000000" charset="-122"/>
                  <a:ea typeface="方正粗黑宋简体" panose="02000000000000000000" charset="-122"/>
                </a:rPr>
                <a:t>07</a:t>
              </a:r>
              <a:endParaRPr lang="en-US" altLang="zh-CN" sz="2400" b="1" dirty="0">
                <a:solidFill>
                  <a:srgbClr val="3E4150"/>
                </a:solidFill>
                <a:latin typeface="方正粗黑宋简体" panose="02000000000000000000" charset="-122"/>
                <a:ea typeface="方正粗黑宋简体" panose="02000000000000000000" charset="-122"/>
              </a:endParaRPr>
            </a:p>
          </p:txBody>
        </p:sp>
      </p:grpSp>
    </p:spTree>
    <p:custDataLst>
      <p:tags r:id="rId1"/>
    </p:custDataLst>
  </p:cSld>
  <p:clrMapOvr>
    <a:masterClrMapping/>
  </p:clrMapOvr>
  <p:transition spd="slow" advClick="0" advTm="17361">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99"/>
                                        </p:tgtEl>
                                        <p:attrNameLst>
                                          <p:attrName>style.visibility</p:attrName>
                                        </p:attrNameLst>
                                      </p:cBhvr>
                                      <p:to>
                                        <p:strVal val="visible"/>
                                      </p:to>
                                    </p:set>
                                    <p:anim calcmode="lin" valueType="num">
                                      <p:cBhvr additive="base">
                                        <p:cTn id="7" dur="500" fill="hold"/>
                                        <p:tgtEl>
                                          <p:spTgt spid="99"/>
                                        </p:tgtEl>
                                        <p:attrNameLst>
                                          <p:attrName>ppt_x</p:attrName>
                                        </p:attrNameLst>
                                      </p:cBhvr>
                                      <p:tavLst>
                                        <p:tav tm="0">
                                          <p:val>
                                            <p:strVal val="1+#ppt_w/2"/>
                                          </p:val>
                                        </p:tav>
                                        <p:tav tm="100000">
                                          <p:val>
                                            <p:strVal val="#ppt_x"/>
                                          </p:val>
                                        </p:tav>
                                      </p:tavLst>
                                    </p:anim>
                                    <p:anim calcmode="lin" valueType="num">
                                      <p:cBhvr additive="base">
                                        <p:cTn id="8" dur="500" fill="hold"/>
                                        <p:tgtEl>
                                          <p:spTgt spid="9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7"/>
                                        </p:tgtEl>
                                        <p:attrNameLst>
                                          <p:attrName>style.visibility</p:attrName>
                                        </p:attrNameLst>
                                      </p:cBhvr>
                                      <p:to>
                                        <p:strVal val="visible"/>
                                      </p:to>
                                    </p:set>
                                    <p:anim calcmode="lin" valueType="num">
                                      <p:cBhvr additive="base">
                                        <p:cTn id="13" dur="500" fill="hold"/>
                                        <p:tgtEl>
                                          <p:spTgt spid="57"/>
                                        </p:tgtEl>
                                        <p:attrNameLst>
                                          <p:attrName>ppt_x</p:attrName>
                                        </p:attrNameLst>
                                      </p:cBhvr>
                                      <p:tavLst>
                                        <p:tav tm="0">
                                          <p:val>
                                            <p:strVal val="#ppt_x"/>
                                          </p:val>
                                        </p:tav>
                                        <p:tav tm="100000">
                                          <p:val>
                                            <p:strVal val="#ppt_x"/>
                                          </p:val>
                                        </p:tav>
                                      </p:tavLst>
                                    </p:anim>
                                    <p:anim calcmode="lin" valueType="num">
                                      <p:cBhvr additive="base">
                                        <p:cTn id="14" dur="500" fill="hold"/>
                                        <p:tgtEl>
                                          <p:spTgt spid="5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61"/>
                                        </p:tgtEl>
                                        <p:attrNameLst>
                                          <p:attrName>style.visibility</p:attrName>
                                        </p:attrNameLst>
                                      </p:cBhvr>
                                      <p:to>
                                        <p:strVal val="visible"/>
                                      </p:to>
                                    </p:set>
                                    <p:animEffect transition="in" filter="circle(in)">
                                      <p:cBhvr>
                                        <p:cTn id="19" dur="2000"/>
                                        <p:tgtEl>
                                          <p:spTgt spid="61"/>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randombar(horizontal)">
                                      <p:cBhvr>
                                        <p:cTn id="24" dur="500"/>
                                        <p:tgtEl>
                                          <p:spTgt spid="2"/>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nodeType="clickEffect">
                                  <p:stCondLst>
                                    <p:cond delay="0"/>
                                  </p:stCondLst>
                                  <p:childTnLst>
                                    <p:set>
                                      <p:cBhvr>
                                        <p:cTn id="28" dur="1" fill="hold">
                                          <p:stCondLst>
                                            <p:cond delay="0"/>
                                          </p:stCondLst>
                                        </p:cTn>
                                        <p:tgtEl>
                                          <p:spTgt spid="36"/>
                                        </p:tgtEl>
                                        <p:attrNameLst>
                                          <p:attrName>style.visibility</p:attrName>
                                        </p:attrNameLst>
                                      </p:cBhvr>
                                      <p:to>
                                        <p:strVal val="visible"/>
                                      </p:to>
                                    </p:set>
                                    <p:anim calcmode="lin" valueType="num">
                                      <p:cBhvr>
                                        <p:cTn id="29" dur="500" fill="hold"/>
                                        <p:tgtEl>
                                          <p:spTgt spid="36"/>
                                        </p:tgtEl>
                                        <p:attrNameLst>
                                          <p:attrName>ppt_w</p:attrName>
                                        </p:attrNameLst>
                                      </p:cBhvr>
                                      <p:tavLst>
                                        <p:tav tm="0">
                                          <p:val>
                                            <p:fltVal val="0"/>
                                          </p:val>
                                        </p:tav>
                                        <p:tav tm="100000">
                                          <p:val>
                                            <p:strVal val="#ppt_w"/>
                                          </p:val>
                                        </p:tav>
                                      </p:tavLst>
                                    </p:anim>
                                    <p:anim calcmode="lin" valueType="num">
                                      <p:cBhvr>
                                        <p:cTn id="30" dur="500" fill="hold"/>
                                        <p:tgtEl>
                                          <p:spTgt spid="36"/>
                                        </p:tgtEl>
                                        <p:attrNameLst>
                                          <p:attrName>ppt_h</p:attrName>
                                        </p:attrNameLst>
                                      </p:cBhvr>
                                      <p:tavLst>
                                        <p:tav tm="0">
                                          <p:val>
                                            <p:fltVal val="0"/>
                                          </p:val>
                                        </p:tav>
                                        <p:tav tm="100000">
                                          <p:val>
                                            <p:strVal val="#ppt_h"/>
                                          </p:val>
                                        </p:tav>
                                      </p:tavLst>
                                    </p:anim>
                                    <p:animEffect transition="in" filter="fade">
                                      <p:cBhvr>
                                        <p:cTn id="31"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p:bldP spid="5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0">
          <a:blip r:embed="rId4"/>
          <a:stretch>
            <a:fillRect/>
          </a:stretch>
        </a:blipFill>
        <a:effectLst/>
      </p:bgPr>
    </p:bg>
    <p:spTree>
      <p:nvGrpSpPr>
        <p:cNvPr id="1" name=""/>
        <p:cNvGrpSpPr/>
        <p:nvPr/>
      </p:nvGrpSpPr>
      <p:grpSpPr>
        <a:xfrm>
          <a:off x="0" y="0"/>
          <a:ext cx="0" cy="0"/>
          <a:chOff x="0" y="0"/>
          <a:chExt cx="0" cy="0"/>
        </a:xfrm>
      </p:grpSpPr>
      <p:sp>
        <p:nvSpPr>
          <p:cNvPr id="10" name="任意多边形 9"/>
          <p:cNvSpPr/>
          <p:nvPr/>
        </p:nvSpPr>
        <p:spPr>
          <a:xfrm>
            <a:off x="0" y="748030"/>
            <a:ext cx="5399088" cy="788988"/>
          </a:xfrm>
          <a:custGeom>
            <a:avLst/>
            <a:gdLst>
              <a:gd name="connsiteX0" fmla="*/ 0 w 5398770"/>
              <a:gd name="connsiteY0" fmla="*/ 0 h 674370"/>
              <a:gd name="connsiteX1" fmla="*/ 5398770 w 5398770"/>
              <a:gd name="connsiteY1" fmla="*/ 0 h 674370"/>
              <a:gd name="connsiteX2" fmla="*/ 4752791 w 5398770"/>
              <a:gd name="connsiteY2" fmla="*/ 674370 h 674370"/>
              <a:gd name="connsiteX3" fmla="*/ 0 w 5398770"/>
              <a:gd name="connsiteY3" fmla="*/ 674370 h 674370"/>
              <a:gd name="connsiteX4" fmla="*/ 0 w 5398770"/>
              <a:gd name="connsiteY4" fmla="*/ 0 h 6743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8770" h="674370">
                <a:moveTo>
                  <a:pt x="0" y="0"/>
                </a:moveTo>
                <a:lnTo>
                  <a:pt x="5398770" y="0"/>
                </a:lnTo>
                <a:lnTo>
                  <a:pt x="4752791" y="674370"/>
                </a:lnTo>
                <a:lnTo>
                  <a:pt x="0" y="674370"/>
                </a:lnTo>
                <a:lnTo>
                  <a:pt x="0" y="0"/>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方正粗黑宋简体" panose="02000000000000000000" charset="-122"/>
              <a:ea typeface="方正粗黑宋简体" panose="02000000000000000000" charset="-122"/>
              <a:cs typeface="+mn-cs"/>
            </a:endParaRPr>
          </a:p>
        </p:txBody>
      </p:sp>
      <p:sp>
        <p:nvSpPr>
          <p:cNvPr id="99" name="文本框 98"/>
          <p:cNvSpPr txBox="1"/>
          <p:nvPr/>
        </p:nvSpPr>
        <p:spPr>
          <a:xfrm>
            <a:off x="1146578" y="787718"/>
            <a:ext cx="2242922" cy="707886"/>
          </a:xfrm>
          <a:prstGeom prst="rect">
            <a:avLst/>
          </a:prstGeom>
          <a:noFill/>
          <a:ln w="9525">
            <a:noFill/>
          </a:ln>
        </p:spPr>
        <p:txBody>
          <a:bodyPr wrap="none">
            <a:spAutoFit/>
          </a:bodyPr>
          <a:lstStyle/>
          <a:p>
            <a:pPr eaLnBrk="1" hangingPunct="1">
              <a:buNone/>
            </a:pPr>
            <a:r>
              <a:rPr lang="zh-CN" altLang="en-US" sz="4000" b="1" dirty="0" smtClean="0">
                <a:solidFill>
                  <a:schemeClr val="bg1"/>
                </a:solidFill>
                <a:latin typeface="方正粗黑宋简体" panose="02000000000000000000" charset="-122"/>
                <a:ea typeface="方正粗黑宋简体" panose="02000000000000000000" charset="-122"/>
              </a:rPr>
              <a:t>名词术语</a:t>
            </a:r>
            <a:endParaRPr lang="zh-CN" altLang="en-US" sz="4000" b="1" dirty="0">
              <a:solidFill>
                <a:schemeClr val="bg1"/>
              </a:solidFill>
              <a:latin typeface="方正粗黑宋简体" panose="02000000000000000000" charset="-122"/>
              <a:ea typeface="方正粗黑宋简体" panose="02000000000000000000" charset="-122"/>
            </a:endParaRPr>
          </a:p>
        </p:txBody>
      </p:sp>
      <p:grpSp>
        <p:nvGrpSpPr>
          <p:cNvPr id="2" name="组合 1"/>
          <p:cNvGrpSpPr/>
          <p:nvPr/>
        </p:nvGrpSpPr>
        <p:grpSpPr>
          <a:xfrm>
            <a:off x="765414" y="3049569"/>
            <a:ext cx="216029" cy="2168820"/>
            <a:chOff x="2920759" y="3942471"/>
            <a:chExt cx="216128" cy="1541284"/>
          </a:xfrm>
          <a:scene3d>
            <a:camera prst="orthographicFront">
              <a:rot lat="0" lon="0" rev="0"/>
            </a:camera>
            <a:lightRig rig="threePt" dir="t"/>
          </a:scene3d>
        </p:grpSpPr>
        <p:cxnSp>
          <p:nvCxnSpPr>
            <p:cNvPr id="40" name="直接连接符 39"/>
            <p:cNvCxnSpPr/>
            <p:nvPr/>
          </p:nvCxnSpPr>
          <p:spPr>
            <a:xfrm>
              <a:off x="3030341" y="4009993"/>
              <a:ext cx="0" cy="1473762"/>
            </a:xfrm>
            <a:prstGeom prst="line">
              <a:avLst/>
            </a:prstGeom>
            <a:ln w="38100">
              <a:solidFill>
                <a:srgbClr val="92D050"/>
              </a:solidFill>
              <a:tailEnd type="stealth" w="lg" len="lg"/>
            </a:ln>
            <a:effectLst/>
          </p:spPr>
          <p:style>
            <a:lnRef idx="1">
              <a:schemeClr val="accent1"/>
            </a:lnRef>
            <a:fillRef idx="0">
              <a:schemeClr val="accent1"/>
            </a:fillRef>
            <a:effectRef idx="0">
              <a:schemeClr val="accent1"/>
            </a:effectRef>
            <a:fontRef idx="minor">
              <a:schemeClr val="tx1"/>
            </a:fontRef>
          </p:style>
        </p:cxnSp>
        <p:sp>
          <p:nvSpPr>
            <p:cNvPr id="41" name="椭圆 40"/>
            <p:cNvSpPr>
              <a:spLocks noChangeAspect="1"/>
            </p:cNvSpPr>
            <p:nvPr/>
          </p:nvSpPr>
          <p:spPr>
            <a:xfrm>
              <a:off x="2920759" y="3942471"/>
              <a:ext cx="216128" cy="144072"/>
            </a:xfrm>
            <a:prstGeom prst="ellipse">
              <a:avLst/>
            </a:prstGeom>
            <a:solidFill>
              <a:srgbClr val="92D050"/>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grpSp>
      <p:grpSp>
        <p:nvGrpSpPr>
          <p:cNvPr id="61" name="组合 60"/>
          <p:cNvGrpSpPr/>
          <p:nvPr/>
        </p:nvGrpSpPr>
        <p:grpSpPr>
          <a:xfrm>
            <a:off x="347676" y="1771247"/>
            <a:ext cx="1023924" cy="924655"/>
            <a:chOff x="2207737" y="477936"/>
            <a:chExt cx="1863337" cy="1513507"/>
          </a:xfrm>
        </p:grpSpPr>
        <p:sp>
          <p:nvSpPr>
            <p:cNvPr id="8" name="任意多边形 7"/>
            <p:cNvSpPr/>
            <p:nvPr/>
          </p:nvSpPr>
          <p:spPr>
            <a:xfrm>
              <a:off x="2207737" y="477936"/>
              <a:ext cx="1863337" cy="1513507"/>
            </a:xfrm>
            <a:custGeom>
              <a:avLst/>
              <a:gdLst>
                <a:gd name="connsiteX0" fmla="*/ 1028067 w 2056135"/>
                <a:gd name="connsiteY0" fmla="*/ 1688122 h 1772530"/>
                <a:gd name="connsiteX1" fmla="*/ 520306 w 2056135"/>
                <a:gd name="connsiteY1" fmla="*/ 1180361 h 1772530"/>
                <a:gd name="connsiteX2" fmla="*/ 1028067 w 2056135"/>
                <a:gd name="connsiteY2" fmla="*/ 672600 h 1772530"/>
                <a:gd name="connsiteX3" fmla="*/ 1535828 w 2056135"/>
                <a:gd name="connsiteY3" fmla="*/ 1180361 h 1772530"/>
                <a:gd name="connsiteX4" fmla="*/ 1028067 w 2056135"/>
                <a:gd name="connsiteY4" fmla="*/ 1688122 h 1772530"/>
                <a:gd name="connsiteX5" fmla="*/ 0 w 2056135"/>
                <a:gd name="connsiteY5" fmla="*/ 1772530 h 1772530"/>
                <a:gd name="connsiteX6" fmla="*/ 2056135 w 2056135"/>
                <a:gd name="connsiteY6" fmla="*/ 1772530 h 1772530"/>
                <a:gd name="connsiteX7" fmla="*/ 1028068 w 2056135"/>
                <a:gd name="connsiteY7" fmla="*/ 0 h 1772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56135" h="1772530">
                  <a:moveTo>
                    <a:pt x="1028067" y="1688122"/>
                  </a:moveTo>
                  <a:cubicBezTo>
                    <a:pt x="747638" y="1688122"/>
                    <a:pt x="520306" y="1460790"/>
                    <a:pt x="520306" y="1180361"/>
                  </a:cubicBezTo>
                  <a:cubicBezTo>
                    <a:pt x="520306" y="899932"/>
                    <a:pt x="747638" y="672600"/>
                    <a:pt x="1028067" y="672600"/>
                  </a:cubicBezTo>
                  <a:cubicBezTo>
                    <a:pt x="1308496" y="672600"/>
                    <a:pt x="1535828" y="899932"/>
                    <a:pt x="1535828" y="1180361"/>
                  </a:cubicBezTo>
                  <a:cubicBezTo>
                    <a:pt x="1535828" y="1460790"/>
                    <a:pt x="1308496" y="1688122"/>
                    <a:pt x="1028067" y="1688122"/>
                  </a:cubicBezTo>
                  <a:close/>
                  <a:moveTo>
                    <a:pt x="0" y="1772530"/>
                  </a:moveTo>
                  <a:lnTo>
                    <a:pt x="2056135" y="1772530"/>
                  </a:lnTo>
                  <a:lnTo>
                    <a:pt x="1028068" y="0"/>
                  </a:lnTo>
                  <a:close/>
                </a:path>
              </a:pathLst>
            </a:custGeom>
            <a:solidFill>
              <a:srgbClr val="00B050"/>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sp>
          <p:nvSpPr>
            <p:cNvPr id="44058" name="文本框 51"/>
            <p:cNvSpPr txBox="1"/>
            <p:nvPr/>
          </p:nvSpPr>
          <p:spPr>
            <a:xfrm>
              <a:off x="2682385" y="1072758"/>
              <a:ext cx="849472" cy="755669"/>
            </a:xfrm>
            <a:prstGeom prst="rect">
              <a:avLst/>
            </a:prstGeom>
            <a:noFill/>
            <a:ln w="9525">
              <a:noFill/>
            </a:ln>
          </p:spPr>
          <p:txBody>
            <a:bodyPr wrap="none">
              <a:spAutoFit/>
            </a:bodyPr>
            <a:lstStyle/>
            <a:p>
              <a:pPr eaLnBrk="1" hangingPunct="1">
                <a:buNone/>
              </a:pPr>
              <a:r>
                <a:rPr lang="en-US" altLang="zh-CN" sz="2400" b="1" dirty="0" smtClean="0">
                  <a:solidFill>
                    <a:srgbClr val="3E4150"/>
                  </a:solidFill>
                  <a:latin typeface="方正粗黑宋简体" panose="02000000000000000000" charset="-122"/>
                  <a:ea typeface="方正粗黑宋简体" panose="02000000000000000000" charset="-122"/>
                </a:rPr>
                <a:t>08</a:t>
              </a:r>
              <a:endParaRPr lang="en-US" altLang="zh-CN" sz="2400" b="1" dirty="0">
                <a:solidFill>
                  <a:srgbClr val="3E4150"/>
                </a:solidFill>
                <a:latin typeface="方正粗黑宋简体" panose="02000000000000000000" charset="-122"/>
                <a:ea typeface="方正粗黑宋简体" panose="02000000000000000000" charset="-122"/>
              </a:endParaRPr>
            </a:p>
          </p:txBody>
        </p:sp>
      </p:grpSp>
      <p:sp>
        <p:nvSpPr>
          <p:cNvPr id="57" name="文本框 56"/>
          <p:cNvSpPr txBox="1"/>
          <p:nvPr/>
        </p:nvSpPr>
        <p:spPr>
          <a:xfrm>
            <a:off x="1616898" y="1613587"/>
            <a:ext cx="10396426" cy="5170646"/>
          </a:xfrm>
          <a:prstGeom prst="rect">
            <a:avLst/>
          </a:prstGeom>
          <a:noFill/>
          <a:ln>
            <a:solidFill>
              <a:srgbClr val="92D050"/>
            </a:solidFill>
          </a:ln>
          <a:effectLst/>
        </p:spPr>
        <p:txBody>
          <a:bodyPr wrap="square" rtlCol="0">
            <a:spAutoFit/>
          </a:bodyPr>
          <a:lstStyle/>
          <a:p>
            <a:pPr marL="457200" lvl="0" indent="-457200" algn="just">
              <a:lnSpc>
                <a:spcPts val="3300"/>
              </a:lnSpc>
              <a:spcAft>
                <a:spcPts val="0"/>
              </a:spcAft>
              <a:buFont typeface="+mj-lt"/>
              <a:buAutoNum type="arabicPeriod" startAt="8"/>
            </a:pPr>
            <a:r>
              <a:rPr lang="zh-CN" altLang="zh-CN" sz="2000" b="1" kern="0" dirty="0" smtClean="0">
                <a:solidFill>
                  <a:srgbClr val="333333"/>
                </a:solidFill>
                <a:latin typeface="微软雅黑 Light" panose="020B0502040204020203" pitchFamily="34" charset="-122"/>
                <a:ea typeface="微软雅黑 Light" panose="020B0502040204020203" pitchFamily="34" charset="-122"/>
                <a:cs typeface="宋体"/>
              </a:rPr>
              <a:t>雷电</a:t>
            </a:r>
            <a:r>
              <a:rPr lang="zh-CN" altLang="zh-CN" sz="2000" b="1" kern="0" dirty="0">
                <a:solidFill>
                  <a:srgbClr val="333333"/>
                </a:solidFill>
                <a:latin typeface="微软雅黑 Light" panose="020B0502040204020203" pitchFamily="34" charset="-122"/>
                <a:ea typeface="微软雅黑 Light" panose="020B0502040204020203" pitchFamily="34" charset="-122"/>
                <a:cs typeface="宋体"/>
              </a:rPr>
              <a:t>：指发展旺盛的积雨云中伴有闪电和雷鸣的放电现象，会对人身安全、建筑、电力和通信设施等造成危害。</a:t>
            </a:r>
            <a:endParaRPr lang="zh-CN" altLang="zh-CN" sz="2000" b="1" kern="100" dirty="0">
              <a:latin typeface="微软雅黑 Light" panose="020B0502040204020203" pitchFamily="34" charset="-122"/>
              <a:ea typeface="微软雅黑 Light" panose="020B0502040204020203" pitchFamily="34" charset="-122"/>
              <a:cs typeface="Times New Roman"/>
            </a:endParaRPr>
          </a:p>
          <a:p>
            <a:pPr marL="457200" lvl="0" indent="-457200" algn="just">
              <a:lnSpc>
                <a:spcPts val="3300"/>
              </a:lnSpc>
              <a:spcAft>
                <a:spcPts val="0"/>
              </a:spcAft>
              <a:buFont typeface="+mj-lt"/>
              <a:buAutoNum type="arabicPeriod" startAt="8"/>
            </a:pPr>
            <a:r>
              <a:rPr lang="zh-CN" altLang="zh-CN" sz="2000" b="1" kern="0" dirty="0">
                <a:solidFill>
                  <a:srgbClr val="333333"/>
                </a:solidFill>
                <a:latin typeface="微软雅黑 Light" panose="020B0502040204020203" pitchFamily="34" charset="-122"/>
                <a:ea typeface="微软雅黑 Light" panose="020B0502040204020203" pitchFamily="34" charset="-122"/>
                <a:cs typeface="宋体"/>
              </a:rPr>
              <a:t>寒潮：指强冷空气的突发性侵袭活动，其带来的大风、降温等天气现象，会对农牧业、交通、人体健康、能源供应等造成危害。</a:t>
            </a:r>
            <a:endParaRPr lang="zh-CN" altLang="zh-CN" sz="2000" b="1" kern="100" dirty="0">
              <a:latin typeface="微软雅黑 Light" panose="020B0502040204020203" pitchFamily="34" charset="-122"/>
              <a:ea typeface="微软雅黑 Light" panose="020B0502040204020203" pitchFamily="34" charset="-122"/>
              <a:cs typeface="Times New Roman"/>
            </a:endParaRPr>
          </a:p>
          <a:p>
            <a:pPr marL="457200" lvl="0" indent="-457200" algn="just">
              <a:lnSpc>
                <a:spcPts val="3300"/>
              </a:lnSpc>
              <a:spcAft>
                <a:spcPts val="0"/>
              </a:spcAft>
              <a:buFont typeface="+mj-lt"/>
              <a:buAutoNum type="arabicPeriod" startAt="8"/>
            </a:pPr>
            <a:r>
              <a:rPr lang="zh-CN" altLang="zh-CN" sz="2000" b="1" kern="0" dirty="0">
                <a:solidFill>
                  <a:srgbClr val="333333"/>
                </a:solidFill>
                <a:latin typeface="微软雅黑 Light" panose="020B0502040204020203" pitchFamily="34" charset="-122"/>
                <a:ea typeface="微软雅黑 Light" panose="020B0502040204020203" pitchFamily="34" charset="-122"/>
                <a:cs typeface="宋体"/>
              </a:rPr>
              <a:t>冰冻：指雨、雪、雾在物体上冻结成冰的天气现象，会对农牧业、林业、交通和电力、通信设施等造成危害。</a:t>
            </a:r>
            <a:endParaRPr lang="zh-CN" altLang="zh-CN" sz="2000" b="1" kern="100" dirty="0">
              <a:latin typeface="微软雅黑 Light" panose="020B0502040204020203" pitchFamily="34" charset="-122"/>
              <a:ea typeface="微软雅黑 Light" panose="020B0502040204020203" pitchFamily="34" charset="-122"/>
              <a:cs typeface="Times New Roman"/>
            </a:endParaRPr>
          </a:p>
          <a:p>
            <a:pPr marL="457200" lvl="0" indent="-457200" algn="just">
              <a:lnSpc>
                <a:spcPts val="3300"/>
              </a:lnSpc>
              <a:spcAft>
                <a:spcPts val="0"/>
              </a:spcAft>
              <a:buFont typeface="+mj-lt"/>
              <a:buAutoNum type="arabicPeriod" startAt="8"/>
            </a:pPr>
            <a:r>
              <a:rPr lang="zh-CN" altLang="zh-CN" sz="2000" b="1" kern="0" dirty="0">
                <a:solidFill>
                  <a:srgbClr val="333333"/>
                </a:solidFill>
                <a:latin typeface="微软雅黑 Light" panose="020B0502040204020203" pitchFamily="34" charset="-122"/>
                <a:ea typeface="微软雅黑 Light" panose="020B0502040204020203" pitchFamily="34" charset="-122"/>
                <a:cs typeface="宋体"/>
              </a:rPr>
              <a:t>大雾：指空气中悬浮的微小水滴或冰晶使能见度显著降低的天气现象，会对交通、电力、人体健康等造成危害。</a:t>
            </a:r>
            <a:endParaRPr lang="zh-CN" altLang="zh-CN" sz="2000" b="1" kern="100" dirty="0">
              <a:latin typeface="微软雅黑 Light" panose="020B0502040204020203" pitchFamily="34" charset="-122"/>
              <a:ea typeface="微软雅黑 Light" panose="020B0502040204020203" pitchFamily="34" charset="-122"/>
              <a:cs typeface="Times New Roman"/>
            </a:endParaRPr>
          </a:p>
          <a:p>
            <a:pPr marL="457200" lvl="0" indent="-457200" algn="just">
              <a:lnSpc>
                <a:spcPts val="3300"/>
              </a:lnSpc>
              <a:spcAft>
                <a:spcPts val="0"/>
              </a:spcAft>
              <a:buFont typeface="+mj-lt"/>
              <a:buAutoNum type="arabicPeriod" startAt="8"/>
            </a:pPr>
            <a:r>
              <a:rPr lang="zh-CN" altLang="zh-CN" sz="2000" b="1" kern="0" dirty="0">
                <a:solidFill>
                  <a:srgbClr val="333333"/>
                </a:solidFill>
                <a:latin typeface="微软雅黑 Light" panose="020B0502040204020203" pitchFamily="34" charset="-122"/>
                <a:ea typeface="微软雅黑 Light" panose="020B0502040204020203" pitchFamily="34" charset="-122"/>
                <a:cs typeface="宋体"/>
              </a:rPr>
              <a:t>霾：指空气中悬浮的微小尘粒、烟粒或盐粒使能见度显著降低的天气现象，会对交通、环境、人体健康等造成危害</a:t>
            </a:r>
            <a:r>
              <a:rPr lang="zh-CN" altLang="zh-CN" sz="2000" b="1" kern="0" dirty="0" smtClean="0">
                <a:solidFill>
                  <a:srgbClr val="333333"/>
                </a:solidFill>
                <a:latin typeface="微软雅黑 Light" panose="020B0502040204020203" pitchFamily="34" charset="-122"/>
                <a:ea typeface="微软雅黑 Light" panose="020B0502040204020203" pitchFamily="34" charset="-122"/>
                <a:cs typeface="宋体"/>
              </a:rPr>
              <a:t>。</a:t>
            </a:r>
            <a:endParaRPr lang="en-US" altLang="zh-CN" sz="2000" b="1" kern="100" dirty="0" smtClean="0">
              <a:latin typeface="微软雅黑 Light" panose="020B0502040204020203" pitchFamily="34" charset="-122"/>
              <a:ea typeface="微软雅黑 Light" panose="020B0502040204020203" pitchFamily="34" charset="-122"/>
              <a:cs typeface="Times New Roman"/>
            </a:endParaRPr>
          </a:p>
          <a:p>
            <a:pPr marL="457200" lvl="0" indent="-457200" algn="just">
              <a:lnSpc>
                <a:spcPts val="3300"/>
              </a:lnSpc>
              <a:spcAft>
                <a:spcPts val="0"/>
              </a:spcAft>
              <a:buFont typeface="+mj-lt"/>
              <a:buAutoNum type="arabicPeriod" startAt="8"/>
            </a:pPr>
            <a:r>
              <a:rPr lang="zh-CN" altLang="zh-CN" sz="2000" b="1" kern="0" dirty="0" smtClean="0">
                <a:solidFill>
                  <a:srgbClr val="333333"/>
                </a:solidFill>
                <a:latin typeface="微软雅黑 Light" panose="020B0502040204020203" pitchFamily="34" charset="-122"/>
                <a:ea typeface="微软雅黑 Light" panose="020B0502040204020203" pitchFamily="34" charset="-122"/>
                <a:cs typeface="宋体"/>
              </a:rPr>
              <a:t>暴</a:t>
            </a:r>
            <a:r>
              <a:rPr lang="zh-CN" altLang="zh-CN" sz="2000" b="1" kern="0" dirty="0">
                <a:solidFill>
                  <a:srgbClr val="333333"/>
                </a:solidFill>
                <a:latin typeface="微软雅黑 Light" panose="020B0502040204020203" pitchFamily="34" charset="-122"/>
                <a:ea typeface="微软雅黑 Light" panose="020B0502040204020203" pitchFamily="34" charset="-122"/>
                <a:cs typeface="宋体"/>
              </a:rPr>
              <a:t>雪：一般指</a:t>
            </a:r>
            <a:r>
              <a:rPr lang="en-US" altLang="zh-CN" sz="2000" b="1" kern="0" dirty="0">
                <a:solidFill>
                  <a:srgbClr val="333333"/>
                </a:solidFill>
                <a:latin typeface="微软雅黑 Light" panose="020B0502040204020203" pitchFamily="34" charset="-122"/>
                <a:ea typeface="微软雅黑 Light" panose="020B0502040204020203" pitchFamily="34" charset="-122"/>
                <a:cs typeface="宋体"/>
              </a:rPr>
              <a:t>24</a:t>
            </a:r>
            <a:r>
              <a:rPr lang="zh-CN" altLang="zh-CN" sz="2000" b="1" kern="0" dirty="0">
                <a:solidFill>
                  <a:srgbClr val="333333"/>
                </a:solidFill>
                <a:latin typeface="微软雅黑 Light" panose="020B0502040204020203" pitchFamily="34" charset="-122"/>
                <a:ea typeface="微软雅黑 Light" panose="020B0502040204020203" pitchFamily="34" charset="-122"/>
                <a:cs typeface="宋体"/>
              </a:rPr>
              <a:t>小时内累积降水量达</a:t>
            </a:r>
            <a:r>
              <a:rPr lang="en-US" altLang="zh-CN" sz="2000" b="1" kern="0" dirty="0">
                <a:solidFill>
                  <a:srgbClr val="333333"/>
                </a:solidFill>
                <a:latin typeface="微软雅黑 Light" panose="020B0502040204020203" pitchFamily="34" charset="-122"/>
                <a:ea typeface="微软雅黑 Light" panose="020B0502040204020203" pitchFamily="34" charset="-122"/>
                <a:cs typeface="宋体"/>
              </a:rPr>
              <a:t>15</a:t>
            </a:r>
            <a:r>
              <a:rPr lang="zh-CN" altLang="zh-CN" sz="2000" b="1" kern="0" dirty="0">
                <a:solidFill>
                  <a:srgbClr val="333333"/>
                </a:solidFill>
                <a:latin typeface="微软雅黑 Light" panose="020B0502040204020203" pitchFamily="34" charset="-122"/>
                <a:ea typeface="微软雅黑 Light" panose="020B0502040204020203" pitchFamily="34" charset="-122"/>
                <a:cs typeface="宋体"/>
              </a:rPr>
              <a:t>毫米或以上，或</a:t>
            </a:r>
            <a:r>
              <a:rPr lang="en-US" altLang="zh-CN" sz="2000" b="1" kern="0" dirty="0">
                <a:solidFill>
                  <a:srgbClr val="333333"/>
                </a:solidFill>
                <a:latin typeface="微软雅黑 Light" panose="020B0502040204020203" pitchFamily="34" charset="-122"/>
                <a:ea typeface="微软雅黑 Light" panose="020B0502040204020203" pitchFamily="34" charset="-122"/>
                <a:cs typeface="宋体"/>
              </a:rPr>
              <a:t>12</a:t>
            </a:r>
            <a:r>
              <a:rPr lang="zh-CN" altLang="zh-CN" sz="2000" b="1" kern="0" dirty="0">
                <a:solidFill>
                  <a:srgbClr val="333333"/>
                </a:solidFill>
                <a:latin typeface="微软雅黑 Light" panose="020B0502040204020203" pitchFamily="34" charset="-122"/>
                <a:ea typeface="微软雅黑 Light" panose="020B0502040204020203" pitchFamily="34" charset="-122"/>
                <a:cs typeface="宋体"/>
              </a:rPr>
              <a:t>小时内累积降水量达</a:t>
            </a:r>
            <a:r>
              <a:rPr lang="en-US" altLang="zh-CN" sz="2000" b="1" kern="0" dirty="0">
                <a:solidFill>
                  <a:srgbClr val="333333"/>
                </a:solidFill>
                <a:latin typeface="微软雅黑 Light" panose="020B0502040204020203" pitchFamily="34" charset="-122"/>
                <a:ea typeface="微软雅黑 Light" panose="020B0502040204020203" pitchFamily="34" charset="-122"/>
                <a:cs typeface="宋体"/>
              </a:rPr>
              <a:t>10</a:t>
            </a:r>
            <a:r>
              <a:rPr lang="zh-CN" altLang="zh-CN" sz="2000" b="1" kern="0" dirty="0">
                <a:solidFill>
                  <a:srgbClr val="333333"/>
                </a:solidFill>
                <a:latin typeface="微软雅黑 Light" panose="020B0502040204020203" pitchFamily="34" charset="-122"/>
                <a:ea typeface="微软雅黑 Light" panose="020B0502040204020203" pitchFamily="34" charset="-122"/>
                <a:cs typeface="宋体"/>
              </a:rPr>
              <a:t>毫米或以上的固态降水，会对农牧业、交通、电力、通信设施等造成危害。</a:t>
            </a:r>
            <a:endParaRPr kumimoji="0" lang="zh-CN" altLang="en-US" sz="2000" b="1" kern="1200" cap="none" spc="0" normalizeH="0" baseline="0" noProof="0" dirty="0">
              <a:solidFill>
                <a:schemeClr val="tx1"/>
              </a:solidFill>
              <a:latin typeface="微软雅黑 Light" panose="020B0502040204020203" pitchFamily="34" charset="-122"/>
              <a:ea typeface="微软雅黑 Light" panose="020B0502040204020203" pitchFamily="34" charset="-122"/>
              <a:cs typeface="Times New Roman" panose="02020603050405020304" pitchFamily="18" charset="0"/>
              <a:sym typeface="+mn-ea"/>
            </a:endParaRPr>
          </a:p>
        </p:txBody>
      </p:sp>
      <p:grpSp>
        <p:nvGrpSpPr>
          <p:cNvPr id="36" name="组合 35"/>
          <p:cNvGrpSpPr/>
          <p:nvPr/>
        </p:nvGrpSpPr>
        <p:grpSpPr>
          <a:xfrm>
            <a:off x="437949" y="5476144"/>
            <a:ext cx="1023924" cy="924655"/>
            <a:chOff x="2207737" y="477936"/>
            <a:chExt cx="1863337" cy="1513507"/>
          </a:xfrm>
        </p:grpSpPr>
        <p:sp>
          <p:nvSpPr>
            <p:cNvPr id="37" name="任意多边形 36"/>
            <p:cNvSpPr/>
            <p:nvPr/>
          </p:nvSpPr>
          <p:spPr>
            <a:xfrm>
              <a:off x="2207737" y="477936"/>
              <a:ext cx="1863337" cy="1513507"/>
            </a:xfrm>
            <a:custGeom>
              <a:avLst/>
              <a:gdLst>
                <a:gd name="connsiteX0" fmla="*/ 1028067 w 2056135"/>
                <a:gd name="connsiteY0" fmla="*/ 1688122 h 1772530"/>
                <a:gd name="connsiteX1" fmla="*/ 520306 w 2056135"/>
                <a:gd name="connsiteY1" fmla="*/ 1180361 h 1772530"/>
                <a:gd name="connsiteX2" fmla="*/ 1028067 w 2056135"/>
                <a:gd name="connsiteY2" fmla="*/ 672600 h 1772530"/>
                <a:gd name="connsiteX3" fmla="*/ 1535828 w 2056135"/>
                <a:gd name="connsiteY3" fmla="*/ 1180361 h 1772530"/>
                <a:gd name="connsiteX4" fmla="*/ 1028067 w 2056135"/>
                <a:gd name="connsiteY4" fmla="*/ 1688122 h 1772530"/>
                <a:gd name="connsiteX5" fmla="*/ 0 w 2056135"/>
                <a:gd name="connsiteY5" fmla="*/ 1772530 h 1772530"/>
                <a:gd name="connsiteX6" fmla="*/ 2056135 w 2056135"/>
                <a:gd name="connsiteY6" fmla="*/ 1772530 h 1772530"/>
                <a:gd name="connsiteX7" fmla="*/ 1028068 w 2056135"/>
                <a:gd name="connsiteY7" fmla="*/ 0 h 1772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56135" h="1772530">
                  <a:moveTo>
                    <a:pt x="1028067" y="1688122"/>
                  </a:moveTo>
                  <a:cubicBezTo>
                    <a:pt x="747638" y="1688122"/>
                    <a:pt x="520306" y="1460790"/>
                    <a:pt x="520306" y="1180361"/>
                  </a:cubicBezTo>
                  <a:cubicBezTo>
                    <a:pt x="520306" y="899932"/>
                    <a:pt x="747638" y="672600"/>
                    <a:pt x="1028067" y="672600"/>
                  </a:cubicBezTo>
                  <a:cubicBezTo>
                    <a:pt x="1308496" y="672600"/>
                    <a:pt x="1535828" y="899932"/>
                    <a:pt x="1535828" y="1180361"/>
                  </a:cubicBezTo>
                  <a:cubicBezTo>
                    <a:pt x="1535828" y="1460790"/>
                    <a:pt x="1308496" y="1688122"/>
                    <a:pt x="1028067" y="1688122"/>
                  </a:cubicBezTo>
                  <a:close/>
                  <a:moveTo>
                    <a:pt x="0" y="1772530"/>
                  </a:moveTo>
                  <a:lnTo>
                    <a:pt x="2056135" y="1772530"/>
                  </a:lnTo>
                  <a:lnTo>
                    <a:pt x="1028068" y="0"/>
                  </a:lnTo>
                  <a:close/>
                </a:path>
              </a:pathLst>
            </a:custGeom>
            <a:solidFill>
              <a:srgbClr val="00B050"/>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sp>
          <p:nvSpPr>
            <p:cNvPr id="38" name="文本框 51"/>
            <p:cNvSpPr txBox="1"/>
            <p:nvPr/>
          </p:nvSpPr>
          <p:spPr>
            <a:xfrm>
              <a:off x="2682385" y="1072758"/>
              <a:ext cx="849472" cy="755669"/>
            </a:xfrm>
            <a:prstGeom prst="rect">
              <a:avLst/>
            </a:prstGeom>
            <a:noFill/>
            <a:ln w="9525">
              <a:noFill/>
            </a:ln>
          </p:spPr>
          <p:txBody>
            <a:bodyPr wrap="none">
              <a:spAutoFit/>
            </a:bodyPr>
            <a:lstStyle/>
            <a:p>
              <a:pPr eaLnBrk="1" hangingPunct="1">
                <a:buNone/>
              </a:pPr>
              <a:r>
                <a:rPr lang="en-US" altLang="zh-CN" sz="2400" b="1" dirty="0" smtClean="0">
                  <a:solidFill>
                    <a:srgbClr val="3E4150"/>
                  </a:solidFill>
                  <a:latin typeface="方正粗黑宋简体" panose="02000000000000000000" charset="-122"/>
                  <a:ea typeface="方正粗黑宋简体" panose="02000000000000000000" charset="-122"/>
                </a:rPr>
                <a:t>13</a:t>
              </a:r>
              <a:endParaRPr lang="en-US" altLang="zh-CN" sz="2400" b="1" dirty="0">
                <a:solidFill>
                  <a:srgbClr val="3E4150"/>
                </a:solidFill>
                <a:latin typeface="方正粗黑宋简体" panose="02000000000000000000" charset="-122"/>
                <a:ea typeface="方正粗黑宋简体" panose="02000000000000000000" charset="-122"/>
              </a:endParaRPr>
            </a:p>
          </p:txBody>
        </p:sp>
      </p:grpSp>
    </p:spTree>
    <p:custDataLst>
      <p:tags r:id="rId1"/>
    </p:custDataLst>
    <p:extLst>
      <p:ext uri="{BB962C8B-B14F-4D97-AF65-F5344CB8AC3E}">
        <p14:creationId xmlns:p14="http://schemas.microsoft.com/office/powerpoint/2010/main" val="928778360"/>
      </p:ext>
    </p:extLst>
  </p:cSld>
  <p:clrMapOvr>
    <a:masterClrMapping/>
  </p:clrMapOvr>
  <p:transition spd="slow" advTm="21645">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
                                        </p:tgtEl>
                                        <p:attrNameLst>
                                          <p:attrName>style.visibility</p:attrName>
                                        </p:attrNameLst>
                                      </p:cBhvr>
                                      <p:to>
                                        <p:strVal val="visible"/>
                                      </p:to>
                                    </p:set>
                                  </p:childTnLst>
                                </p:cTn>
                              </p:par>
                              <p:par>
                                <p:cTn id="7" presetID="2" presetClass="entr" presetSubtype="2" fill="hold" grpId="0" nodeType="withEffect">
                                  <p:stCondLst>
                                    <p:cond delay="0"/>
                                  </p:stCondLst>
                                  <p:childTnLst>
                                    <p:set>
                                      <p:cBhvr>
                                        <p:cTn id="8" dur="1" fill="hold">
                                          <p:stCondLst>
                                            <p:cond delay="0"/>
                                          </p:stCondLst>
                                        </p:cTn>
                                        <p:tgtEl>
                                          <p:spTgt spid="99"/>
                                        </p:tgtEl>
                                        <p:attrNameLst>
                                          <p:attrName>style.visibility</p:attrName>
                                        </p:attrNameLst>
                                      </p:cBhvr>
                                      <p:to>
                                        <p:strVal val="visible"/>
                                      </p:to>
                                    </p:set>
                                    <p:anim calcmode="lin" valueType="num">
                                      <p:cBhvr additive="base">
                                        <p:cTn id="9" dur="500" fill="hold"/>
                                        <p:tgtEl>
                                          <p:spTgt spid="99"/>
                                        </p:tgtEl>
                                        <p:attrNameLst>
                                          <p:attrName>ppt_x</p:attrName>
                                        </p:attrNameLst>
                                      </p:cBhvr>
                                      <p:tavLst>
                                        <p:tav tm="0">
                                          <p:val>
                                            <p:strVal val="1+#ppt_w/2"/>
                                          </p:val>
                                        </p:tav>
                                        <p:tav tm="100000">
                                          <p:val>
                                            <p:strVal val="#ppt_x"/>
                                          </p:val>
                                        </p:tav>
                                      </p:tavLst>
                                    </p:anim>
                                    <p:anim calcmode="lin" valueType="num">
                                      <p:cBhvr additive="base">
                                        <p:cTn id="10" dur="500" fill="hold"/>
                                        <p:tgtEl>
                                          <p:spTgt spid="99"/>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61"/>
                                        </p:tgtEl>
                                        <p:attrNameLst>
                                          <p:attrName>style.visibility</p:attrName>
                                        </p:attrNameLst>
                                      </p:cBhvr>
                                      <p:to>
                                        <p:strVal val="visible"/>
                                      </p:to>
                                    </p:set>
                                    <p:animEffect transition="in" filter="fade">
                                      <p:cBhvr>
                                        <p:cTn id="15" dur="1000"/>
                                        <p:tgtEl>
                                          <p:spTgt spid="61"/>
                                        </p:tgtEl>
                                      </p:cBhvr>
                                    </p:animEffect>
                                    <p:anim calcmode="lin" valueType="num">
                                      <p:cBhvr>
                                        <p:cTn id="16" dur="1000" fill="hold"/>
                                        <p:tgtEl>
                                          <p:spTgt spid="61"/>
                                        </p:tgtEl>
                                        <p:attrNameLst>
                                          <p:attrName>ppt_x</p:attrName>
                                        </p:attrNameLst>
                                      </p:cBhvr>
                                      <p:tavLst>
                                        <p:tav tm="0">
                                          <p:val>
                                            <p:strVal val="#ppt_x"/>
                                          </p:val>
                                        </p:tav>
                                        <p:tav tm="100000">
                                          <p:val>
                                            <p:strVal val="#ppt_x"/>
                                          </p:val>
                                        </p:tav>
                                      </p:tavLst>
                                    </p:anim>
                                    <p:anim calcmode="lin" valueType="num">
                                      <p:cBhvr>
                                        <p:cTn id="17"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5" presetClass="entr" presetSubtype="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2000"/>
                                        <p:tgtEl>
                                          <p:spTgt spid="2"/>
                                        </p:tgtEl>
                                      </p:cBhvr>
                                    </p:animEffect>
                                    <p:anim calcmode="lin" valueType="num">
                                      <p:cBhvr>
                                        <p:cTn id="23" dur="2000" fill="hold"/>
                                        <p:tgtEl>
                                          <p:spTgt spid="2"/>
                                        </p:tgtEl>
                                        <p:attrNameLst>
                                          <p:attrName>ppt_w</p:attrName>
                                        </p:attrNameLst>
                                      </p:cBhvr>
                                      <p:tavLst>
                                        <p:tav tm="0" fmla="#ppt_w*sin(2.5*pi*$)">
                                          <p:val>
                                            <p:fltVal val="0"/>
                                          </p:val>
                                        </p:tav>
                                        <p:tav tm="100000">
                                          <p:val>
                                            <p:fltVal val="1"/>
                                          </p:val>
                                        </p:tav>
                                      </p:tavLst>
                                    </p:anim>
                                    <p:anim calcmode="lin" valueType="num">
                                      <p:cBhvr>
                                        <p:cTn id="24"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nodeType="clickEffect">
                                  <p:stCondLst>
                                    <p:cond delay="0"/>
                                  </p:stCondLst>
                                  <p:childTnLst>
                                    <p:set>
                                      <p:cBhvr>
                                        <p:cTn id="28" dur="1" fill="hold">
                                          <p:stCondLst>
                                            <p:cond delay="0"/>
                                          </p:stCondLst>
                                        </p:cTn>
                                        <p:tgtEl>
                                          <p:spTgt spid="36"/>
                                        </p:tgtEl>
                                        <p:attrNameLst>
                                          <p:attrName>style.visibility</p:attrName>
                                        </p:attrNameLst>
                                      </p:cBhvr>
                                      <p:to>
                                        <p:strVal val="visible"/>
                                      </p:to>
                                    </p:set>
                                    <p:animEffect transition="in" filter="randombar(horizontal)">
                                      <p:cBhvr>
                                        <p:cTn id="29"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p:bldP spid="5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0">
          <a:blip r:embed="rId3"/>
          <a:stretch>
            <a:fillRect/>
          </a:stretch>
        </a:blipFill>
        <a:effectLst/>
      </p:bgPr>
    </p:bg>
    <p:spTree>
      <p:nvGrpSpPr>
        <p:cNvPr id="1" name=""/>
        <p:cNvGrpSpPr/>
        <p:nvPr/>
      </p:nvGrpSpPr>
      <p:grpSpPr>
        <a:xfrm>
          <a:off x="0" y="0"/>
          <a:ext cx="0" cy="0"/>
          <a:chOff x="0" y="0"/>
          <a:chExt cx="0" cy="0"/>
        </a:xfrm>
      </p:grpSpPr>
      <p:grpSp>
        <p:nvGrpSpPr>
          <p:cNvPr id="22" name="组合 21"/>
          <p:cNvGrpSpPr/>
          <p:nvPr/>
        </p:nvGrpSpPr>
        <p:grpSpPr>
          <a:xfrm>
            <a:off x="584200" y="1492885"/>
            <a:ext cx="3317875" cy="2633663"/>
            <a:chOff x="-1" y="1492347"/>
            <a:chExt cx="3317430" cy="2632835"/>
          </a:xfrm>
        </p:grpSpPr>
        <p:sp>
          <p:nvSpPr>
            <p:cNvPr id="20" name="任意多边形 19"/>
            <p:cNvSpPr/>
            <p:nvPr/>
          </p:nvSpPr>
          <p:spPr>
            <a:xfrm>
              <a:off x="-1" y="2591803"/>
              <a:ext cx="2996972" cy="1533379"/>
            </a:xfrm>
            <a:custGeom>
              <a:avLst/>
              <a:gdLst>
                <a:gd name="connsiteX0" fmla="*/ 0 w 2996972"/>
                <a:gd name="connsiteY0" fmla="*/ 0 h 1533379"/>
                <a:gd name="connsiteX1" fmla="*/ 1316551 w 2996972"/>
                <a:gd name="connsiteY1" fmla="*/ 0 h 1533379"/>
                <a:gd name="connsiteX2" fmla="*/ 1465829 w 2996972"/>
                <a:gd name="connsiteY2" fmla="*/ 0 h 1533379"/>
                <a:gd name="connsiteX3" fmla="*/ 2747118 w 2996972"/>
                <a:gd name="connsiteY3" fmla="*/ 0 h 1533379"/>
                <a:gd name="connsiteX4" fmla="*/ 2747118 w 2996972"/>
                <a:gd name="connsiteY4" fmla="*/ 1109881 h 1533379"/>
                <a:gd name="connsiteX5" fmla="*/ 2749057 w 2996972"/>
                <a:gd name="connsiteY5" fmla="*/ 1090290 h 1533379"/>
                <a:gd name="connsiteX6" fmla="*/ 2913319 w 2996972"/>
                <a:gd name="connsiteY6" fmla="*/ 872451 h 1533379"/>
                <a:gd name="connsiteX7" fmla="*/ 2987451 w 2996972"/>
                <a:gd name="connsiteY7" fmla="*/ 833997 h 1533379"/>
                <a:gd name="connsiteX8" fmla="*/ 2987451 w 2996972"/>
                <a:gd name="connsiteY8" fmla="*/ 0 h 1533379"/>
                <a:gd name="connsiteX9" fmla="*/ 2996972 w 2996972"/>
                <a:gd name="connsiteY9" fmla="*/ 0 h 1533379"/>
                <a:gd name="connsiteX10" fmla="*/ 2996972 w 2996972"/>
                <a:gd name="connsiteY10" fmla="*/ 1533379 h 1533379"/>
                <a:gd name="connsiteX11" fmla="*/ 1465829 w 2996972"/>
                <a:gd name="connsiteY11" fmla="*/ 1533379 h 1533379"/>
                <a:gd name="connsiteX12" fmla="*/ 1316551 w 2996972"/>
                <a:gd name="connsiteY12" fmla="*/ 1533379 h 1533379"/>
                <a:gd name="connsiteX13" fmla="*/ 0 w 2996972"/>
                <a:gd name="connsiteY13" fmla="*/ 1533379 h 1533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996972" h="1533379">
                  <a:moveTo>
                    <a:pt x="0" y="0"/>
                  </a:moveTo>
                  <a:lnTo>
                    <a:pt x="1316551" y="0"/>
                  </a:lnTo>
                  <a:lnTo>
                    <a:pt x="1465829" y="0"/>
                  </a:lnTo>
                  <a:lnTo>
                    <a:pt x="2747118" y="0"/>
                  </a:lnTo>
                  <a:lnTo>
                    <a:pt x="2747118" y="1109881"/>
                  </a:lnTo>
                  <a:lnTo>
                    <a:pt x="2749057" y="1090290"/>
                  </a:lnTo>
                  <a:cubicBezTo>
                    <a:pt x="2764126" y="1017626"/>
                    <a:pt x="2826727" y="931288"/>
                    <a:pt x="2913319" y="872451"/>
                  </a:cubicBezTo>
                  <a:lnTo>
                    <a:pt x="2987451" y="833997"/>
                  </a:lnTo>
                  <a:lnTo>
                    <a:pt x="2987451" y="0"/>
                  </a:lnTo>
                  <a:lnTo>
                    <a:pt x="2996972" y="0"/>
                  </a:lnTo>
                  <a:lnTo>
                    <a:pt x="2996972" y="1533379"/>
                  </a:lnTo>
                  <a:lnTo>
                    <a:pt x="1465829" y="1533379"/>
                  </a:lnTo>
                  <a:lnTo>
                    <a:pt x="1316551" y="1533379"/>
                  </a:lnTo>
                  <a:lnTo>
                    <a:pt x="0" y="1533379"/>
                  </a:lnTo>
                  <a:close/>
                </a:path>
              </a:pathLst>
            </a:custGeom>
            <a:solidFill>
              <a:srgbClr val="C0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sp>
          <p:nvSpPr>
            <p:cNvPr id="15" name="任意多边形 14"/>
            <p:cNvSpPr/>
            <p:nvPr/>
          </p:nvSpPr>
          <p:spPr>
            <a:xfrm rot="20700676">
              <a:off x="1591986" y="1492347"/>
              <a:ext cx="1725443" cy="2263599"/>
            </a:xfrm>
            <a:custGeom>
              <a:avLst/>
              <a:gdLst>
                <a:gd name="connsiteX0" fmla="*/ 779254 w 1725443"/>
                <a:gd name="connsiteY0" fmla="*/ 18962 h 2263599"/>
                <a:gd name="connsiteX1" fmla="*/ 925982 w 1725443"/>
                <a:gd name="connsiteY1" fmla="*/ 106386 h 2263599"/>
                <a:gd name="connsiteX2" fmla="*/ 934396 w 1725443"/>
                <a:gd name="connsiteY2" fmla="*/ 119050 h 2263599"/>
                <a:gd name="connsiteX3" fmla="*/ 1725443 w 1725443"/>
                <a:gd name="connsiteY3" fmla="*/ 825565 h 2263599"/>
                <a:gd name="connsiteX4" fmla="*/ 1719088 w 1725443"/>
                <a:gd name="connsiteY4" fmla="*/ 828955 h 2263599"/>
                <a:gd name="connsiteX5" fmla="*/ 1719697 w 1725443"/>
                <a:gd name="connsiteY5" fmla="*/ 829118 h 2263599"/>
                <a:gd name="connsiteX6" fmla="*/ 1368129 w 1725443"/>
                <a:gd name="connsiteY6" fmla="*/ 2142222 h 2263599"/>
                <a:gd name="connsiteX7" fmla="*/ 1158795 w 1725443"/>
                <a:gd name="connsiteY7" fmla="*/ 2086175 h 2263599"/>
                <a:gd name="connsiteX8" fmla="*/ 1482808 w 1725443"/>
                <a:gd name="connsiteY8" fmla="*/ 875989 h 2263599"/>
                <a:gd name="connsiteX9" fmla="*/ 882695 w 1725443"/>
                <a:gd name="connsiteY9" fmla="*/ 285854 h 2263599"/>
                <a:gd name="connsiteX10" fmla="*/ 877624 w 1725443"/>
                <a:gd name="connsiteY10" fmla="*/ 291010 h 2263599"/>
                <a:gd name="connsiteX11" fmla="*/ 858594 w 1725443"/>
                <a:gd name="connsiteY11" fmla="*/ 265082 h 2263599"/>
                <a:gd name="connsiteX12" fmla="*/ 713583 w 1725443"/>
                <a:gd name="connsiteY12" fmla="*/ 184744 h 2263599"/>
                <a:gd name="connsiteX13" fmla="*/ 423891 w 1725443"/>
                <a:gd name="connsiteY13" fmla="*/ 288976 h 2263599"/>
                <a:gd name="connsiteX14" fmla="*/ 423139 w 1725443"/>
                <a:gd name="connsiteY14" fmla="*/ 295348 h 2263599"/>
                <a:gd name="connsiteX15" fmla="*/ 1212724 w 1725443"/>
                <a:gd name="connsiteY15" fmla="*/ 1005710 h 2263599"/>
                <a:gd name="connsiteX16" fmla="*/ 865986 w 1725443"/>
                <a:gd name="connsiteY16" fmla="*/ 2263599 h 2263599"/>
                <a:gd name="connsiteX17" fmla="*/ 0 w 1725443"/>
                <a:gd name="connsiteY17" fmla="*/ 1407543 h 2263599"/>
                <a:gd name="connsiteX18" fmla="*/ 319954 w 1725443"/>
                <a:gd name="connsiteY18" fmla="*/ 212520 h 2263599"/>
                <a:gd name="connsiteX19" fmla="*/ 322720 w 1725443"/>
                <a:gd name="connsiteY19" fmla="*/ 192668 h 2263599"/>
                <a:gd name="connsiteX20" fmla="*/ 649441 w 1725443"/>
                <a:gd name="connsiteY20" fmla="*/ 0 h 2263599"/>
                <a:gd name="connsiteX21" fmla="*/ 779254 w 1725443"/>
                <a:gd name="connsiteY21" fmla="*/ 18962 h 22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25443" h="2263599">
                  <a:moveTo>
                    <a:pt x="779254" y="18962"/>
                  </a:moveTo>
                  <a:cubicBezTo>
                    <a:pt x="839102" y="37278"/>
                    <a:pt x="890023" y="67875"/>
                    <a:pt x="925982" y="106386"/>
                  </a:cubicBezTo>
                  <a:lnTo>
                    <a:pt x="934396" y="119050"/>
                  </a:lnTo>
                  <a:lnTo>
                    <a:pt x="1725443" y="825565"/>
                  </a:lnTo>
                  <a:lnTo>
                    <a:pt x="1719088" y="828955"/>
                  </a:lnTo>
                  <a:lnTo>
                    <a:pt x="1719697" y="829118"/>
                  </a:lnTo>
                  <a:lnTo>
                    <a:pt x="1368129" y="2142222"/>
                  </a:lnTo>
                  <a:lnTo>
                    <a:pt x="1158795" y="2086175"/>
                  </a:lnTo>
                  <a:lnTo>
                    <a:pt x="1482808" y="875989"/>
                  </a:lnTo>
                  <a:lnTo>
                    <a:pt x="882695" y="285854"/>
                  </a:lnTo>
                  <a:lnTo>
                    <a:pt x="877624" y="291010"/>
                  </a:lnTo>
                  <a:lnTo>
                    <a:pt x="858594" y="265082"/>
                  </a:lnTo>
                  <a:cubicBezTo>
                    <a:pt x="822847" y="229577"/>
                    <a:pt x="772606" y="200547"/>
                    <a:pt x="713583" y="184744"/>
                  </a:cubicBezTo>
                  <a:cubicBezTo>
                    <a:pt x="578674" y="148623"/>
                    <a:pt x="448975" y="195290"/>
                    <a:pt x="423891" y="288976"/>
                  </a:cubicBezTo>
                  <a:lnTo>
                    <a:pt x="423139" y="295348"/>
                  </a:lnTo>
                  <a:lnTo>
                    <a:pt x="1212724" y="1005710"/>
                  </a:lnTo>
                  <a:lnTo>
                    <a:pt x="865986" y="2263599"/>
                  </a:lnTo>
                  <a:lnTo>
                    <a:pt x="0" y="1407543"/>
                  </a:lnTo>
                  <a:lnTo>
                    <a:pt x="319954" y="212520"/>
                  </a:lnTo>
                  <a:lnTo>
                    <a:pt x="322720" y="192668"/>
                  </a:lnTo>
                  <a:cubicBezTo>
                    <a:pt x="353817" y="82713"/>
                    <a:pt x="488279" y="0"/>
                    <a:pt x="649441" y="0"/>
                  </a:cubicBezTo>
                  <a:cubicBezTo>
                    <a:pt x="695487" y="0"/>
                    <a:pt x="739354" y="6752"/>
                    <a:pt x="779254" y="18962"/>
                  </a:cubicBezTo>
                  <a:close/>
                </a:path>
              </a:pathLst>
            </a:custGeom>
            <a:solidFill>
              <a:srgbClr val="3E41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sp>
          <p:nvSpPr>
            <p:cNvPr id="91143" name="矩形 17"/>
            <p:cNvSpPr/>
            <p:nvPr/>
          </p:nvSpPr>
          <p:spPr>
            <a:xfrm>
              <a:off x="503454" y="2795956"/>
              <a:ext cx="957185" cy="1107648"/>
            </a:xfrm>
            <a:prstGeom prst="rect">
              <a:avLst/>
            </a:prstGeom>
            <a:noFill/>
            <a:ln w="9525">
              <a:noFill/>
            </a:ln>
          </p:spPr>
          <p:txBody>
            <a:bodyPr wrap="none">
              <a:spAutoFit/>
            </a:bodyPr>
            <a:lstStyle/>
            <a:p>
              <a:pPr eaLnBrk="1" hangingPunct="1">
                <a:buNone/>
              </a:pPr>
              <a:r>
                <a:rPr lang="en-US" altLang="zh-CN" sz="6600" b="1" dirty="0" smtClean="0">
                  <a:solidFill>
                    <a:srgbClr val="FFFFFF"/>
                  </a:solidFill>
                  <a:latin typeface="方正粗黑宋简体" panose="02000000000000000000" charset="-122"/>
                  <a:ea typeface="方正粗黑宋简体" panose="02000000000000000000" charset="-122"/>
                </a:rPr>
                <a:t>06</a:t>
              </a:r>
              <a:endParaRPr lang="en-US" altLang="zh-CN" sz="6600" b="1" dirty="0">
                <a:solidFill>
                  <a:srgbClr val="FFFFFF"/>
                </a:solidFill>
                <a:latin typeface="方正粗黑宋简体" panose="02000000000000000000" charset="-122"/>
                <a:ea typeface="方正粗黑宋简体" panose="02000000000000000000" charset="-122"/>
              </a:endParaRPr>
            </a:p>
          </p:txBody>
        </p:sp>
      </p:grpSp>
      <p:sp>
        <p:nvSpPr>
          <p:cNvPr id="19" name="矩形 18"/>
          <p:cNvSpPr/>
          <p:nvPr/>
        </p:nvSpPr>
        <p:spPr>
          <a:xfrm>
            <a:off x="3581400" y="2592705"/>
            <a:ext cx="7993380" cy="1533525"/>
          </a:xfrm>
          <a:prstGeom prst="rect">
            <a:avLst/>
          </a:prstGeom>
          <a:solidFill>
            <a:srgbClr val="3E41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sp>
        <p:nvSpPr>
          <p:cNvPr id="8" name="矩形 7"/>
          <p:cNvSpPr/>
          <p:nvPr/>
        </p:nvSpPr>
        <p:spPr>
          <a:xfrm>
            <a:off x="3240088" y="3019425"/>
            <a:ext cx="8951912" cy="707886"/>
          </a:xfrm>
          <a:prstGeom prst="rect">
            <a:avLst/>
          </a:prstGeom>
          <a:noFill/>
          <a:ln w="9525">
            <a:noFill/>
          </a:ln>
        </p:spPr>
        <p:txBody>
          <a:bodyPr>
            <a:spAutoFit/>
          </a:bodyPr>
          <a:lstStyle/>
          <a:p>
            <a:pPr algn="ctr" eaLnBrk="1" hangingPunct="1"/>
            <a:r>
              <a:rPr lang="zh-CN" altLang="en-US" sz="4000" b="1" dirty="0" smtClean="0">
                <a:solidFill>
                  <a:schemeClr val="bg1"/>
                </a:solidFill>
                <a:latin typeface="方正粗黑宋简体" panose="02000000000000000000" charset="-122"/>
                <a:ea typeface="方正粗黑宋简体" panose="02000000000000000000" charset="-122"/>
                <a:sym typeface="+mn-ea"/>
              </a:rPr>
              <a:t>解读机关及咨询电话</a:t>
            </a:r>
            <a:endParaRPr lang="zh-CN" altLang="en-US" sz="4000" b="1" dirty="0">
              <a:solidFill>
                <a:schemeClr val="bg1"/>
              </a:solidFill>
              <a:latin typeface="方正粗黑宋简体" panose="02000000000000000000" charset="-122"/>
              <a:ea typeface="方正粗黑宋简体" panose="02000000000000000000" charset="-122"/>
              <a:sym typeface="+mn-ea"/>
            </a:endParaRPr>
          </a:p>
        </p:txBody>
      </p:sp>
    </p:spTree>
    <p:extLst>
      <p:ext uri="{BB962C8B-B14F-4D97-AF65-F5344CB8AC3E}">
        <p14:creationId xmlns:p14="http://schemas.microsoft.com/office/powerpoint/2010/main" val="1134932446"/>
      </p:ext>
    </p:extLst>
  </p:cSld>
  <p:clrMapOvr>
    <a:masterClrMapping/>
  </p:clrMapOvr>
  <p:transition spd="slow" advClick="0" advTm="6298">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wipe(left)">
                                      <p:cBhvr>
                                        <p:cTn id="13" dur="500"/>
                                        <p:tgtEl>
                                          <p:spTgt spid="19"/>
                                        </p:tgtEl>
                                      </p:cBhvr>
                                    </p:animEffect>
                                  </p:childTnLst>
                                </p:cTn>
                              </p:par>
                            </p:childTnLst>
                          </p:cTn>
                        </p:par>
                        <p:par>
                          <p:cTn id="14" fill="hold">
                            <p:stCondLst>
                              <p:cond delay="1500"/>
                            </p:stCondLst>
                            <p:childTnLst>
                              <p:par>
                                <p:cTn id="15" presetID="52" presetClass="entr" presetSubtype="0"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Scale>
                                      <p:cBhvr>
                                        <p:cTn id="1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8"/>
                                        </p:tgtEl>
                                        <p:attrNameLst>
                                          <p:attrName>ppt_x</p:attrName>
                                          <p:attrName>ppt_y</p:attrName>
                                        </p:attrNameLst>
                                      </p:cBhvr>
                                    </p:animMotion>
                                    <p:animEffect transition="in" filter="fade">
                                      <p:cBhvr>
                                        <p:cTn id="19"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0">
          <a:blip r:embed="rId3"/>
          <a:stretch>
            <a:fillRect/>
          </a:stretch>
        </a:blipFill>
        <a:effectLst/>
      </p:bgPr>
    </p:bg>
    <p:spTree>
      <p:nvGrpSpPr>
        <p:cNvPr id="1" name=""/>
        <p:cNvGrpSpPr/>
        <p:nvPr/>
      </p:nvGrpSpPr>
      <p:grpSpPr>
        <a:xfrm>
          <a:off x="0" y="0"/>
          <a:ext cx="0" cy="0"/>
          <a:chOff x="0" y="0"/>
          <a:chExt cx="0" cy="0"/>
        </a:xfrm>
      </p:grpSpPr>
      <p:sp>
        <p:nvSpPr>
          <p:cNvPr id="10" name="任意多边形 9"/>
          <p:cNvSpPr/>
          <p:nvPr/>
        </p:nvSpPr>
        <p:spPr>
          <a:xfrm>
            <a:off x="0" y="748030"/>
            <a:ext cx="5399088" cy="788988"/>
          </a:xfrm>
          <a:custGeom>
            <a:avLst/>
            <a:gdLst>
              <a:gd name="connsiteX0" fmla="*/ 0 w 5398770"/>
              <a:gd name="connsiteY0" fmla="*/ 0 h 674370"/>
              <a:gd name="connsiteX1" fmla="*/ 5398770 w 5398770"/>
              <a:gd name="connsiteY1" fmla="*/ 0 h 674370"/>
              <a:gd name="connsiteX2" fmla="*/ 4752791 w 5398770"/>
              <a:gd name="connsiteY2" fmla="*/ 674370 h 674370"/>
              <a:gd name="connsiteX3" fmla="*/ 0 w 5398770"/>
              <a:gd name="connsiteY3" fmla="*/ 674370 h 674370"/>
              <a:gd name="connsiteX4" fmla="*/ 0 w 5398770"/>
              <a:gd name="connsiteY4" fmla="*/ 0 h 6743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8770" h="674370">
                <a:moveTo>
                  <a:pt x="0" y="0"/>
                </a:moveTo>
                <a:lnTo>
                  <a:pt x="5398770" y="0"/>
                </a:lnTo>
                <a:lnTo>
                  <a:pt x="4752791" y="674370"/>
                </a:lnTo>
                <a:lnTo>
                  <a:pt x="0" y="674370"/>
                </a:lnTo>
                <a:lnTo>
                  <a:pt x="0" y="0"/>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lt"/>
              <a:ea typeface="+mn-ea"/>
              <a:cs typeface="+mn-cs"/>
            </a:endParaRPr>
          </a:p>
        </p:txBody>
      </p:sp>
      <p:sp>
        <p:nvSpPr>
          <p:cNvPr id="99" name="文本框 98"/>
          <p:cNvSpPr txBox="1"/>
          <p:nvPr/>
        </p:nvSpPr>
        <p:spPr>
          <a:xfrm>
            <a:off x="158784" y="787718"/>
            <a:ext cx="4815742" cy="707886"/>
          </a:xfrm>
          <a:prstGeom prst="rect">
            <a:avLst/>
          </a:prstGeom>
          <a:noFill/>
          <a:ln w="9525">
            <a:noFill/>
          </a:ln>
        </p:spPr>
        <p:txBody>
          <a:bodyPr wrap="none">
            <a:spAutoFit/>
          </a:bodyPr>
          <a:lstStyle/>
          <a:p>
            <a:pPr eaLnBrk="1" hangingPunct="1">
              <a:buNone/>
            </a:pPr>
            <a:r>
              <a:rPr lang="zh-CN" altLang="en-US" sz="4000" b="1" dirty="0" smtClean="0">
                <a:solidFill>
                  <a:schemeClr val="bg1"/>
                </a:solidFill>
                <a:latin typeface="方正粗黑宋简体" panose="02000000000000000000" charset="-122"/>
                <a:ea typeface="方正粗黑宋简体" panose="02000000000000000000" charset="-122"/>
              </a:rPr>
              <a:t>解读机关及咨询电话</a:t>
            </a:r>
            <a:endParaRPr lang="zh-CN" altLang="en-US" sz="4000" b="1" dirty="0">
              <a:solidFill>
                <a:schemeClr val="bg1"/>
              </a:solidFill>
              <a:latin typeface="方正粗黑宋简体" panose="02000000000000000000" charset="-122"/>
              <a:ea typeface="方正粗黑宋简体" panose="02000000000000000000" charset="-122"/>
            </a:endParaRPr>
          </a:p>
        </p:txBody>
      </p:sp>
      <p:sp>
        <p:nvSpPr>
          <p:cNvPr id="17" name="矩形 16"/>
          <p:cNvSpPr/>
          <p:nvPr/>
        </p:nvSpPr>
        <p:spPr>
          <a:xfrm>
            <a:off x="4525382" y="5578358"/>
            <a:ext cx="7070725" cy="206620"/>
          </a:xfrm>
          <a:prstGeom prst="rect">
            <a:avLst/>
          </a:prstGeom>
          <a:solidFill>
            <a:srgbClr val="3E41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sp>
        <p:nvSpPr>
          <p:cNvPr id="19" name="TextBox 15"/>
          <p:cNvSpPr txBox="1"/>
          <p:nvPr/>
        </p:nvSpPr>
        <p:spPr>
          <a:xfrm>
            <a:off x="4441244" y="2227881"/>
            <a:ext cx="7154863" cy="1913537"/>
          </a:xfrm>
          <a:prstGeom prst="rect">
            <a:avLst/>
          </a:prstGeom>
          <a:noFill/>
        </p:spPr>
        <p:txBody>
          <a:bodyPr wrap="square" rtlCol="0">
            <a:spAutoFit/>
          </a:bodyPr>
          <a:lstStyle/>
          <a:p>
            <a:pPr eaLnBrk="1" fontAlgn="auto" hangingPunct="1">
              <a:lnSpc>
                <a:spcPct val="200000"/>
              </a:lnSpc>
              <a:spcBef>
                <a:spcPts val="0"/>
              </a:spcBef>
              <a:spcAft>
                <a:spcPts val="0"/>
              </a:spcAft>
              <a:buSzPct val="80000"/>
              <a:defRPr/>
            </a:pPr>
            <a:r>
              <a:rPr lang="zh-CN" altLang="en-US" sz="3200" b="1" dirty="0">
                <a:latin typeface="微软雅黑" panose="020B0503020204020204" pitchFamily="34" charset="-122"/>
                <a:ea typeface="微软雅黑" panose="020B0503020204020204" pitchFamily="34" charset="-122"/>
                <a:cs typeface="方正粗黑宋简体" panose="02000000000000000000" charset="-122"/>
                <a:sym typeface="+mn-ea"/>
              </a:rPr>
              <a:t>解读机关：佳木斯市东风区应急管理局</a:t>
            </a:r>
          </a:p>
          <a:p>
            <a:pPr eaLnBrk="1" fontAlgn="auto" hangingPunct="1">
              <a:lnSpc>
                <a:spcPct val="200000"/>
              </a:lnSpc>
              <a:spcBef>
                <a:spcPts val="0"/>
              </a:spcBef>
              <a:spcAft>
                <a:spcPts val="0"/>
              </a:spcAft>
              <a:buSzPct val="80000"/>
              <a:defRPr/>
            </a:pPr>
            <a:r>
              <a:rPr lang="zh-CN" altLang="en-US" sz="3200" b="1" dirty="0">
                <a:latin typeface="微软雅黑" panose="020B0503020204020204" pitchFamily="34" charset="-122"/>
                <a:ea typeface="微软雅黑" panose="020B0503020204020204" pitchFamily="34" charset="-122"/>
                <a:cs typeface="方正粗黑宋简体" panose="02000000000000000000" charset="-122"/>
                <a:sym typeface="+mn-ea"/>
              </a:rPr>
              <a:t>联系电话：</a:t>
            </a:r>
            <a:r>
              <a:rPr lang="en-US" altLang="zh-CN" sz="3200" b="1" dirty="0">
                <a:latin typeface="微软雅黑" panose="020B0503020204020204" pitchFamily="34" charset="-122"/>
                <a:ea typeface="微软雅黑" panose="020B0503020204020204" pitchFamily="34" charset="-122"/>
                <a:cs typeface="方正粗黑宋简体" panose="02000000000000000000" charset="-122"/>
                <a:sym typeface="+mn-ea"/>
              </a:rPr>
              <a:t>0454-8332350</a:t>
            </a:r>
            <a:endParaRPr lang="en-US" altLang="zh-CN" sz="3200" b="1" dirty="0">
              <a:latin typeface="微软雅黑" panose="020B0503020204020204" pitchFamily="34" charset="-122"/>
              <a:ea typeface="微软雅黑" panose="020B0503020204020204" pitchFamily="34" charset="-122"/>
              <a:cs typeface="方正粗黑宋简体" panose="02000000000000000000" charset="-122"/>
              <a:sym typeface="+mn-ea"/>
            </a:endParaRPr>
          </a:p>
        </p:txBody>
      </p:sp>
      <p:pic>
        <p:nvPicPr>
          <p:cNvPr id="1026" name="Picture 2" descr="https://img2.baidu.com/it/u=2796738407,3401851357&amp;fm=253&amp;fmt=auto&amp;app=138&amp;f=JPEG?w=750&amp;h=500"/>
          <p:cNvPicPr>
            <a:picLocks noChangeAspect="1" noChangeArrowheads="1"/>
          </p:cNvPicPr>
          <p:nvPr/>
        </p:nvPicPr>
        <p:blipFill rotWithShape="1">
          <a:blip r:embed="rId4">
            <a:extLst>
              <a:ext uri="{28A0092B-C50C-407E-A947-70E740481C1C}">
                <a14:useLocalDpi xmlns:a14="http://schemas.microsoft.com/office/drawing/2010/main" val="0"/>
              </a:ext>
            </a:extLst>
          </a:blip>
          <a:srcRect l="10181" t="6276" r="17212" b="8317"/>
          <a:stretch/>
        </p:blipFill>
        <p:spPr bwMode="auto">
          <a:xfrm>
            <a:off x="322592" y="2380593"/>
            <a:ext cx="3880429" cy="304301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advClick="0" advTm="8632">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99"/>
                                        </p:tgtEl>
                                        <p:attrNameLst>
                                          <p:attrName>style.visibility</p:attrName>
                                        </p:attrNameLst>
                                      </p:cBhvr>
                                      <p:to>
                                        <p:strVal val="visible"/>
                                      </p:to>
                                    </p:set>
                                    <p:anim calcmode="lin" valueType="num">
                                      <p:cBhvr additive="base">
                                        <p:cTn id="7" dur="500" fill="hold"/>
                                        <p:tgtEl>
                                          <p:spTgt spid="99"/>
                                        </p:tgtEl>
                                        <p:attrNameLst>
                                          <p:attrName>ppt_x</p:attrName>
                                        </p:attrNameLst>
                                      </p:cBhvr>
                                      <p:tavLst>
                                        <p:tav tm="0">
                                          <p:val>
                                            <p:strVal val="1+#ppt_w/2"/>
                                          </p:val>
                                        </p:tav>
                                        <p:tav tm="100000">
                                          <p:val>
                                            <p:strVal val="#ppt_x"/>
                                          </p:val>
                                        </p:tav>
                                      </p:tavLst>
                                    </p:anim>
                                    <p:anim calcmode="lin" valueType="num">
                                      <p:cBhvr additive="base">
                                        <p:cTn id="8" dur="500" fill="hold"/>
                                        <p:tgtEl>
                                          <p:spTgt spid="9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p:cTn id="13" dur="1000" fill="hold"/>
                                        <p:tgtEl>
                                          <p:spTgt spid="19"/>
                                        </p:tgtEl>
                                        <p:attrNameLst>
                                          <p:attrName>ppt_w</p:attrName>
                                        </p:attrNameLst>
                                      </p:cBhvr>
                                      <p:tavLst>
                                        <p:tav tm="0">
                                          <p:val>
                                            <p:fltVal val="0"/>
                                          </p:val>
                                        </p:tav>
                                        <p:tav tm="100000">
                                          <p:val>
                                            <p:strVal val="#ppt_w"/>
                                          </p:val>
                                        </p:tav>
                                      </p:tavLst>
                                    </p:anim>
                                    <p:anim calcmode="lin" valueType="num">
                                      <p:cBhvr>
                                        <p:cTn id="14" dur="1000" fill="hold"/>
                                        <p:tgtEl>
                                          <p:spTgt spid="19"/>
                                        </p:tgtEl>
                                        <p:attrNameLst>
                                          <p:attrName>ppt_h</p:attrName>
                                        </p:attrNameLst>
                                      </p:cBhvr>
                                      <p:tavLst>
                                        <p:tav tm="0">
                                          <p:val>
                                            <p:fltVal val="0"/>
                                          </p:val>
                                        </p:tav>
                                        <p:tav tm="100000">
                                          <p:val>
                                            <p:strVal val="#ppt_h"/>
                                          </p:val>
                                        </p:tav>
                                      </p:tavLst>
                                    </p:anim>
                                    <p:anim calcmode="lin" valueType="num">
                                      <p:cBhvr>
                                        <p:cTn id="15" dur="1000" fill="hold"/>
                                        <p:tgtEl>
                                          <p:spTgt spid="19"/>
                                        </p:tgtEl>
                                        <p:attrNameLst>
                                          <p:attrName>style.rotation</p:attrName>
                                        </p:attrNameLst>
                                      </p:cBhvr>
                                      <p:tavLst>
                                        <p:tav tm="0">
                                          <p:val>
                                            <p:fltVal val="90"/>
                                          </p:val>
                                        </p:tav>
                                        <p:tav tm="100000">
                                          <p:val>
                                            <p:fltVal val="0"/>
                                          </p:val>
                                        </p:tav>
                                      </p:tavLst>
                                    </p:anim>
                                    <p:animEffect transition="in" filter="fade">
                                      <p:cBhvr>
                                        <p:cTn id="16" dur="1000"/>
                                        <p:tgtEl>
                                          <p:spTgt spid="19"/>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nodeType="clickEffect">
                                  <p:stCondLst>
                                    <p:cond delay="0"/>
                                  </p:stCondLst>
                                  <p:childTnLst>
                                    <p:set>
                                      <p:cBhvr>
                                        <p:cTn id="20" dur="1" fill="hold">
                                          <p:stCondLst>
                                            <p:cond delay="0"/>
                                          </p:stCondLst>
                                        </p:cTn>
                                        <p:tgtEl>
                                          <p:spTgt spid="1026"/>
                                        </p:tgtEl>
                                        <p:attrNameLst>
                                          <p:attrName>style.visibility</p:attrName>
                                        </p:attrNameLst>
                                      </p:cBhvr>
                                      <p:to>
                                        <p:strVal val="visible"/>
                                      </p:to>
                                    </p:set>
                                    <p:animEffect transition="in" filter="wheel(1)">
                                      <p:cBhvr>
                                        <p:cTn id="21" dur="2000"/>
                                        <p:tgtEl>
                                          <p:spTgt spid="1026"/>
                                        </p:tgtEl>
                                      </p:cBhvr>
                                    </p:animEffect>
                                  </p:childTnLst>
                                </p:cTn>
                              </p:par>
                            </p:childTnLst>
                          </p:cTn>
                        </p:par>
                      </p:childTnLst>
                    </p:cTn>
                  </p:par>
                  <p:par>
                    <p:cTn id="22" fill="hold">
                      <p:stCondLst>
                        <p:cond delay="indefinite"/>
                      </p:stCondLst>
                      <p:childTnLst>
                        <p:par>
                          <p:cTn id="23" fill="hold">
                            <p:stCondLst>
                              <p:cond delay="0"/>
                            </p:stCondLst>
                            <p:childTnLst>
                              <p:par>
                                <p:cTn id="24" presetID="31" presetClass="entr" presetSubtype="0" fill="hold" grpId="0" nodeType="clickEffect">
                                  <p:stCondLst>
                                    <p:cond delay="0"/>
                                  </p:stCondLst>
                                  <p:childTnLst>
                                    <p:set>
                                      <p:cBhvr>
                                        <p:cTn id="25" dur="1" fill="hold">
                                          <p:stCondLst>
                                            <p:cond delay="0"/>
                                          </p:stCondLst>
                                        </p:cTn>
                                        <p:tgtEl>
                                          <p:spTgt spid="17"/>
                                        </p:tgtEl>
                                        <p:attrNameLst>
                                          <p:attrName>style.visibility</p:attrName>
                                        </p:attrNameLst>
                                      </p:cBhvr>
                                      <p:to>
                                        <p:strVal val="visible"/>
                                      </p:to>
                                    </p:set>
                                    <p:anim calcmode="lin" valueType="num">
                                      <p:cBhvr>
                                        <p:cTn id="26" dur="1000" fill="hold"/>
                                        <p:tgtEl>
                                          <p:spTgt spid="17"/>
                                        </p:tgtEl>
                                        <p:attrNameLst>
                                          <p:attrName>ppt_w</p:attrName>
                                        </p:attrNameLst>
                                      </p:cBhvr>
                                      <p:tavLst>
                                        <p:tav tm="0">
                                          <p:val>
                                            <p:fltVal val="0"/>
                                          </p:val>
                                        </p:tav>
                                        <p:tav tm="100000">
                                          <p:val>
                                            <p:strVal val="#ppt_w"/>
                                          </p:val>
                                        </p:tav>
                                      </p:tavLst>
                                    </p:anim>
                                    <p:anim calcmode="lin" valueType="num">
                                      <p:cBhvr>
                                        <p:cTn id="27" dur="1000" fill="hold"/>
                                        <p:tgtEl>
                                          <p:spTgt spid="17"/>
                                        </p:tgtEl>
                                        <p:attrNameLst>
                                          <p:attrName>ppt_h</p:attrName>
                                        </p:attrNameLst>
                                      </p:cBhvr>
                                      <p:tavLst>
                                        <p:tav tm="0">
                                          <p:val>
                                            <p:fltVal val="0"/>
                                          </p:val>
                                        </p:tav>
                                        <p:tav tm="100000">
                                          <p:val>
                                            <p:strVal val="#ppt_h"/>
                                          </p:val>
                                        </p:tav>
                                      </p:tavLst>
                                    </p:anim>
                                    <p:anim calcmode="lin" valueType="num">
                                      <p:cBhvr>
                                        <p:cTn id="28" dur="1000" fill="hold"/>
                                        <p:tgtEl>
                                          <p:spTgt spid="17"/>
                                        </p:tgtEl>
                                        <p:attrNameLst>
                                          <p:attrName>style.rotation</p:attrName>
                                        </p:attrNameLst>
                                      </p:cBhvr>
                                      <p:tavLst>
                                        <p:tav tm="0">
                                          <p:val>
                                            <p:fltVal val="90"/>
                                          </p:val>
                                        </p:tav>
                                        <p:tav tm="100000">
                                          <p:val>
                                            <p:fltVal val="0"/>
                                          </p:val>
                                        </p:tav>
                                      </p:tavLst>
                                    </p:anim>
                                    <p:animEffect transition="in" filter="fade">
                                      <p:cBhvr>
                                        <p:cTn id="29"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p:bldP spid="17" grpId="0" animBg="1"/>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0">
          <a:blip r:embed="rId3"/>
          <a:stretch>
            <a:fillRect/>
          </a:stretch>
        </a:blipFill>
        <a:effectLst/>
      </p:bgPr>
    </p:bg>
    <p:spTree>
      <p:nvGrpSpPr>
        <p:cNvPr id="1" name=""/>
        <p:cNvGrpSpPr/>
        <p:nvPr/>
      </p:nvGrpSpPr>
      <p:grpSpPr>
        <a:xfrm>
          <a:off x="0" y="0"/>
          <a:ext cx="0" cy="0"/>
          <a:chOff x="0" y="0"/>
          <a:chExt cx="0" cy="0"/>
        </a:xfrm>
      </p:grpSpPr>
      <p:sp>
        <p:nvSpPr>
          <p:cNvPr id="10" name="任意多边形 9"/>
          <p:cNvSpPr/>
          <p:nvPr/>
        </p:nvSpPr>
        <p:spPr>
          <a:xfrm>
            <a:off x="206375" y="885190"/>
            <a:ext cx="5399088" cy="788988"/>
          </a:xfrm>
          <a:custGeom>
            <a:avLst/>
            <a:gdLst>
              <a:gd name="connsiteX0" fmla="*/ 0 w 5398770"/>
              <a:gd name="connsiteY0" fmla="*/ 0 h 674370"/>
              <a:gd name="connsiteX1" fmla="*/ 5398770 w 5398770"/>
              <a:gd name="connsiteY1" fmla="*/ 0 h 674370"/>
              <a:gd name="connsiteX2" fmla="*/ 4752791 w 5398770"/>
              <a:gd name="connsiteY2" fmla="*/ 674370 h 674370"/>
              <a:gd name="connsiteX3" fmla="*/ 0 w 5398770"/>
              <a:gd name="connsiteY3" fmla="*/ 674370 h 674370"/>
              <a:gd name="connsiteX4" fmla="*/ 0 w 5398770"/>
              <a:gd name="connsiteY4" fmla="*/ 0 h 6743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8770" h="674370">
                <a:moveTo>
                  <a:pt x="0" y="0"/>
                </a:moveTo>
                <a:lnTo>
                  <a:pt x="5398770" y="0"/>
                </a:lnTo>
                <a:lnTo>
                  <a:pt x="4752791" y="674370"/>
                </a:lnTo>
                <a:lnTo>
                  <a:pt x="0" y="674370"/>
                </a:lnTo>
                <a:lnTo>
                  <a:pt x="0" y="0"/>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方正粗黑宋简体" panose="02000000000000000000" charset="-122"/>
              <a:ea typeface="方正粗黑宋简体" panose="02000000000000000000" charset="-122"/>
              <a:cs typeface="+mn-cs"/>
            </a:endParaRPr>
          </a:p>
        </p:txBody>
      </p:sp>
      <p:sp>
        <p:nvSpPr>
          <p:cNvPr id="99" name="文本框 98"/>
          <p:cNvSpPr txBox="1"/>
          <p:nvPr/>
        </p:nvSpPr>
        <p:spPr>
          <a:xfrm>
            <a:off x="879475" y="884873"/>
            <a:ext cx="1652588" cy="708025"/>
          </a:xfrm>
          <a:prstGeom prst="rect">
            <a:avLst/>
          </a:prstGeom>
          <a:noFill/>
          <a:ln w="9525">
            <a:noFill/>
          </a:ln>
        </p:spPr>
        <p:txBody>
          <a:bodyPr wrap="none">
            <a:spAutoFit/>
          </a:bodyPr>
          <a:lstStyle/>
          <a:p>
            <a:pPr eaLnBrk="1" hangingPunct="1">
              <a:buNone/>
            </a:pPr>
            <a:r>
              <a:rPr lang="zh-CN" altLang="zh-CN" sz="4000" b="1" dirty="0">
                <a:solidFill>
                  <a:schemeClr val="bg1"/>
                </a:solidFill>
                <a:latin typeface="方正粗黑宋简体" panose="02000000000000000000" charset="-122"/>
                <a:ea typeface="方正粗黑宋简体" panose="02000000000000000000" charset="-122"/>
                <a:cs typeface="方正粗黑宋简体" panose="02000000000000000000" charset="-122"/>
              </a:rPr>
              <a:t>序   言</a:t>
            </a:r>
          </a:p>
        </p:txBody>
      </p:sp>
      <p:sp>
        <p:nvSpPr>
          <p:cNvPr id="134" name="文本框 133"/>
          <p:cNvSpPr txBox="1"/>
          <p:nvPr/>
        </p:nvSpPr>
        <p:spPr>
          <a:xfrm>
            <a:off x="6362481" y="1882775"/>
            <a:ext cx="5524719" cy="3970318"/>
          </a:xfrm>
          <a:prstGeom prst="rect">
            <a:avLst/>
          </a:prstGeom>
          <a:noFill/>
          <a:effectLst/>
        </p:spPr>
        <p:txBody>
          <a:bodyPr wrap="square" rtlCol="0">
            <a:spAutoFit/>
          </a:bodyPr>
          <a:lstStyle/>
          <a:p>
            <a:pPr eaLnBrk="1" fontAlgn="auto" hangingPunct="1">
              <a:lnSpc>
                <a:spcPct val="150000"/>
              </a:lnSpc>
              <a:spcBef>
                <a:spcPts val="0"/>
              </a:spcBef>
              <a:spcAft>
                <a:spcPts val="0"/>
              </a:spcAft>
              <a:defRPr/>
            </a:pPr>
            <a:r>
              <a:rPr lang="zh-CN" altLang="en-US" sz="2400" dirty="0" smtClean="0">
                <a:latin typeface="华文新魏" panose="02010800040101010101" pitchFamily="2" charset="-122"/>
                <a:ea typeface="华文新魏" panose="02010800040101010101" pitchFamily="2" charset="-122"/>
                <a:sym typeface="+mn-ea"/>
              </a:rPr>
              <a:t>       按照</a:t>
            </a:r>
            <a:r>
              <a:rPr lang="zh-CN" altLang="en-US" sz="2400" dirty="0">
                <a:latin typeface="华文新魏" panose="02010800040101010101" pitchFamily="2" charset="-122"/>
                <a:ea typeface="华文新魏" panose="02010800040101010101" pitchFamily="2" charset="-122"/>
                <a:sym typeface="+mn-ea"/>
              </a:rPr>
              <a:t>省、市部署，由佳木斯市东风区应急管理局牵头，组织有关部门对</a:t>
            </a:r>
            <a:r>
              <a:rPr lang="en-US" altLang="zh-CN" sz="2400" dirty="0">
                <a:latin typeface="华文新魏" panose="02010800040101010101" pitchFamily="2" charset="-122"/>
                <a:ea typeface="华文新魏" panose="02010800040101010101" pitchFamily="2" charset="-122"/>
                <a:sym typeface="+mn-ea"/>
              </a:rPr>
              <a:t>《</a:t>
            </a:r>
            <a:r>
              <a:rPr lang="zh-CN" altLang="en-US" sz="2400" dirty="0">
                <a:latin typeface="华文新魏" panose="02010800040101010101" pitchFamily="2" charset="-122"/>
                <a:ea typeface="华文新魏" panose="02010800040101010101" pitchFamily="2" charset="-122"/>
                <a:sym typeface="+mn-ea"/>
              </a:rPr>
              <a:t>佳木斯市东风区生产安全事故应急预案</a:t>
            </a:r>
            <a:r>
              <a:rPr lang="en-US" altLang="zh-CN" sz="2400" dirty="0">
                <a:latin typeface="华文新魏" panose="02010800040101010101" pitchFamily="2" charset="-122"/>
                <a:ea typeface="华文新魏" panose="02010800040101010101" pitchFamily="2" charset="-122"/>
                <a:sym typeface="+mn-ea"/>
              </a:rPr>
              <a:t>》</a:t>
            </a:r>
            <a:r>
              <a:rPr lang="zh-CN" altLang="en-US" sz="2400" dirty="0">
                <a:latin typeface="华文新魏" panose="02010800040101010101" pitchFamily="2" charset="-122"/>
                <a:ea typeface="华文新魏" panose="02010800040101010101" pitchFamily="2" charset="-122"/>
                <a:sym typeface="+mn-ea"/>
              </a:rPr>
              <a:t>等</a:t>
            </a:r>
            <a:r>
              <a:rPr lang="en-US" altLang="zh-CN" sz="2400" dirty="0">
                <a:latin typeface="华文新魏" panose="02010800040101010101" pitchFamily="2" charset="-122"/>
                <a:ea typeface="华文新魏" panose="02010800040101010101" pitchFamily="2" charset="-122"/>
                <a:sym typeface="+mn-ea"/>
              </a:rPr>
              <a:t>9</a:t>
            </a:r>
            <a:r>
              <a:rPr lang="zh-CN" altLang="en-US" sz="2400" dirty="0">
                <a:latin typeface="华文新魏" panose="02010800040101010101" pitchFamily="2" charset="-122"/>
                <a:ea typeface="华文新魏" panose="02010800040101010101" pitchFamily="2" charset="-122"/>
                <a:sym typeface="+mn-ea"/>
              </a:rPr>
              <a:t>部应急预案进行了修订。为让社会各界进一步了解</a:t>
            </a:r>
            <a:r>
              <a:rPr lang="en-US" altLang="zh-CN" sz="2400" dirty="0">
                <a:latin typeface="华文新魏" panose="02010800040101010101" pitchFamily="2" charset="-122"/>
                <a:ea typeface="华文新魏" panose="02010800040101010101" pitchFamily="2" charset="-122"/>
                <a:sym typeface="+mn-ea"/>
              </a:rPr>
              <a:t>《</a:t>
            </a:r>
            <a:r>
              <a:rPr lang="zh-CN" altLang="en-US" sz="2400" dirty="0">
                <a:latin typeface="华文新魏" panose="02010800040101010101" pitchFamily="2" charset="-122"/>
                <a:ea typeface="华文新魏" panose="02010800040101010101" pitchFamily="2" charset="-122"/>
                <a:sym typeface="+mn-ea"/>
              </a:rPr>
              <a:t>佳木斯市东风区自然灾害救助应急保障预案</a:t>
            </a:r>
            <a:r>
              <a:rPr lang="en-US" altLang="zh-CN" sz="2400" dirty="0">
                <a:latin typeface="华文新魏" panose="02010800040101010101" pitchFamily="2" charset="-122"/>
                <a:ea typeface="华文新魏" panose="02010800040101010101" pitchFamily="2" charset="-122"/>
                <a:sym typeface="+mn-ea"/>
              </a:rPr>
              <a:t>》</a:t>
            </a:r>
            <a:r>
              <a:rPr lang="zh-CN" altLang="en-US" sz="2400" dirty="0">
                <a:latin typeface="华文新魏" panose="02010800040101010101" pitchFamily="2" charset="-122"/>
                <a:ea typeface="华文新魏" panose="02010800040101010101" pitchFamily="2" charset="-122"/>
                <a:sym typeface="+mn-ea"/>
              </a:rPr>
              <a:t>内容，现就有关政策解读如下：</a:t>
            </a:r>
            <a:endParaRPr kumimoji="0" lang="zh-CN" altLang="en-US" sz="2400" kern="1200" cap="none" spc="0" normalizeH="0" baseline="0" noProof="0" dirty="0">
              <a:solidFill>
                <a:schemeClr val="tx1"/>
              </a:solidFill>
              <a:latin typeface="华文新魏" panose="02010800040101010101" pitchFamily="2" charset="-122"/>
              <a:ea typeface="华文新魏" panose="02010800040101010101" pitchFamily="2" charset="-122"/>
              <a:sym typeface="+mn-ea"/>
            </a:endParaRPr>
          </a:p>
        </p:txBody>
      </p:sp>
      <p:grpSp>
        <p:nvGrpSpPr>
          <p:cNvPr id="7" name="组合 6"/>
          <p:cNvGrpSpPr/>
          <p:nvPr/>
        </p:nvGrpSpPr>
        <p:grpSpPr>
          <a:xfrm>
            <a:off x="927100" y="1882775"/>
            <a:ext cx="5272088" cy="4257675"/>
            <a:chOff x="927100" y="1882775"/>
            <a:chExt cx="5272088" cy="4257675"/>
          </a:xfrm>
        </p:grpSpPr>
        <p:sp>
          <p:nvSpPr>
            <p:cNvPr id="100" name="矩形 99"/>
            <p:cNvSpPr/>
            <p:nvPr/>
          </p:nvSpPr>
          <p:spPr>
            <a:xfrm>
              <a:off x="927100" y="1882775"/>
              <a:ext cx="4446905" cy="2712085"/>
            </a:xfrm>
            <a:prstGeom prst="rect">
              <a:avLst/>
            </a:prstGeom>
            <a:noFill/>
            <a:ln w="22225">
              <a:solidFill>
                <a:srgbClr val="3E41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sp>
          <p:nvSpPr>
            <p:cNvPr id="105" name="矩形 104"/>
            <p:cNvSpPr/>
            <p:nvPr/>
          </p:nvSpPr>
          <p:spPr>
            <a:xfrm>
              <a:off x="4506913" y="4721225"/>
              <a:ext cx="1692275" cy="1419225"/>
            </a:xfrm>
            <a:prstGeom prst="rect">
              <a:avLst/>
            </a:prstGeom>
            <a:noFill/>
            <a:ln w="22225">
              <a:solidFill>
                <a:srgbClr val="3E41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sp>
          <p:nvSpPr>
            <p:cNvPr id="101" name="矩形 100"/>
            <p:cNvSpPr/>
            <p:nvPr/>
          </p:nvSpPr>
          <p:spPr>
            <a:xfrm>
              <a:off x="1054100" y="1948815"/>
              <a:ext cx="5051425" cy="4088765"/>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grpSp>
    </p:spTree>
  </p:cSld>
  <p:clrMapOvr>
    <a:masterClrMapping/>
  </p:clrMapOvr>
  <p:transition spd="slow" advClick="0" advTm="13144">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99"/>
                                        </p:tgtEl>
                                        <p:attrNameLst>
                                          <p:attrName>style.visibility</p:attrName>
                                        </p:attrNameLst>
                                      </p:cBhvr>
                                      <p:to>
                                        <p:strVal val="visible"/>
                                      </p:to>
                                    </p:set>
                                    <p:anim calcmode="lin" valueType="num">
                                      <p:cBhvr additive="base">
                                        <p:cTn id="7" dur="500" fill="hold"/>
                                        <p:tgtEl>
                                          <p:spTgt spid="99"/>
                                        </p:tgtEl>
                                        <p:attrNameLst>
                                          <p:attrName>ppt_x</p:attrName>
                                        </p:attrNameLst>
                                      </p:cBhvr>
                                      <p:tavLst>
                                        <p:tav tm="0">
                                          <p:val>
                                            <p:strVal val="1+#ppt_w/2"/>
                                          </p:val>
                                        </p:tav>
                                        <p:tav tm="100000">
                                          <p:val>
                                            <p:strVal val="#ppt_x"/>
                                          </p:val>
                                        </p:tav>
                                      </p:tavLst>
                                    </p:anim>
                                    <p:anim calcmode="lin" valueType="num">
                                      <p:cBhvr additive="base">
                                        <p:cTn id="8" dur="500" fill="hold"/>
                                        <p:tgtEl>
                                          <p:spTgt spid="99"/>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34"/>
                                        </p:tgtEl>
                                        <p:attrNameLst>
                                          <p:attrName>style.visibility</p:attrName>
                                        </p:attrNameLst>
                                      </p:cBhvr>
                                      <p:to>
                                        <p:strVal val="visible"/>
                                      </p:to>
                                    </p:set>
                                    <p:anim calcmode="lin" valueType="num">
                                      <p:cBhvr additive="base">
                                        <p:cTn id="11" dur="500" fill="hold"/>
                                        <p:tgtEl>
                                          <p:spTgt spid="134"/>
                                        </p:tgtEl>
                                        <p:attrNameLst>
                                          <p:attrName>ppt_x</p:attrName>
                                        </p:attrNameLst>
                                      </p:cBhvr>
                                      <p:tavLst>
                                        <p:tav tm="0">
                                          <p:val>
                                            <p:strVal val="1+#ppt_w/2"/>
                                          </p:val>
                                        </p:tav>
                                        <p:tav tm="100000">
                                          <p:val>
                                            <p:strVal val="#ppt_x"/>
                                          </p:val>
                                        </p:tav>
                                      </p:tavLst>
                                    </p:anim>
                                    <p:anim calcmode="lin" valueType="num">
                                      <p:cBhvr additive="base">
                                        <p:cTn id="12" dur="500" fill="hold"/>
                                        <p:tgtEl>
                                          <p:spTgt spid="134"/>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p:bldP spid="134"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0">
          <a:blip r:embed="rId3"/>
          <a:stretch>
            <a:fillRect/>
          </a:stretch>
        </a:blipFill>
        <a:effectLst/>
      </p:bgPr>
    </p:bg>
    <p:spTree>
      <p:nvGrpSpPr>
        <p:cNvPr id="1" name=""/>
        <p:cNvGrpSpPr/>
        <p:nvPr/>
      </p:nvGrpSpPr>
      <p:grpSpPr>
        <a:xfrm>
          <a:off x="0" y="0"/>
          <a:ext cx="0" cy="0"/>
          <a:chOff x="0" y="0"/>
          <a:chExt cx="0" cy="0"/>
        </a:xfrm>
      </p:grpSpPr>
      <p:grpSp>
        <p:nvGrpSpPr>
          <p:cNvPr id="22" name="组合 21"/>
          <p:cNvGrpSpPr/>
          <p:nvPr/>
        </p:nvGrpSpPr>
        <p:grpSpPr>
          <a:xfrm>
            <a:off x="584200" y="1492885"/>
            <a:ext cx="3317875" cy="2633663"/>
            <a:chOff x="-1" y="1492347"/>
            <a:chExt cx="3317430" cy="2632835"/>
          </a:xfrm>
        </p:grpSpPr>
        <p:sp>
          <p:nvSpPr>
            <p:cNvPr id="20" name="任意多边形 19"/>
            <p:cNvSpPr/>
            <p:nvPr/>
          </p:nvSpPr>
          <p:spPr>
            <a:xfrm>
              <a:off x="-1" y="2591803"/>
              <a:ext cx="2996972" cy="1533379"/>
            </a:xfrm>
            <a:custGeom>
              <a:avLst/>
              <a:gdLst>
                <a:gd name="connsiteX0" fmla="*/ 0 w 2996972"/>
                <a:gd name="connsiteY0" fmla="*/ 0 h 1533379"/>
                <a:gd name="connsiteX1" fmla="*/ 1316551 w 2996972"/>
                <a:gd name="connsiteY1" fmla="*/ 0 h 1533379"/>
                <a:gd name="connsiteX2" fmla="*/ 1465829 w 2996972"/>
                <a:gd name="connsiteY2" fmla="*/ 0 h 1533379"/>
                <a:gd name="connsiteX3" fmla="*/ 2747118 w 2996972"/>
                <a:gd name="connsiteY3" fmla="*/ 0 h 1533379"/>
                <a:gd name="connsiteX4" fmla="*/ 2747118 w 2996972"/>
                <a:gd name="connsiteY4" fmla="*/ 1109881 h 1533379"/>
                <a:gd name="connsiteX5" fmla="*/ 2749057 w 2996972"/>
                <a:gd name="connsiteY5" fmla="*/ 1090290 h 1533379"/>
                <a:gd name="connsiteX6" fmla="*/ 2913319 w 2996972"/>
                <a:gd name="connsiteY6" fmla="*/ 872451 h 1533379"/>
                <a:gd name="connsiteX7" fmla="*/ 2987451 w 2996972"/>
                <a:gd name="connsiteY7" fmla="*/ 833997 h 1533379"/>
                <a:gd name="connsiteX8" fmla="*/ 2987451 w 2996972"/>
                <a:gd name="connsiteY8" fmla="*/ 0 h 1533379"/>
                <a:gd name="connsiteX9" fmla="*/ 2996972 w 2996972"/>
                <a:gd name="connsiteY9" fmla="*/ 0 h 1533379"/>
                <a:gd name="connsiteX10" fmla="*/ 2996972 w 2996972"/>
                <a:gd name="connsiteY10" fmla="*/ 1533379 h 1533379"/>
                <a:gd name="connsiteX11" fmla="*/ 1465829 w 2996972"/>
                <a:gd name="connsiteY11" fmla="*/ 1533379 h 1533379"/>
                <a:gd name="connsiteX12" fmla="*/ 1316551 w 2996972"/>
                <a:gd name="connsiteY12" fmla="*/ 1533379 h 1533379"/>
                <a:gd name="connsiteX13" fmla="*/ 0 w 2996972"/>
                <a:gd name="connsiteY13" fmla="*/ 1533379 h 1533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996972" h="1533379">
                  <a:moveTo>
                    <a:pt x="0" y="0"/>
                  </a:moveTo>
                  <a:lnTo>
                    <a:pt x="1316551" y="0"/>
                  </a:lnTo>
                  <a:lnTo>
                    <a:pt x="1465829" y="0"/>
                  </a:lnTo>
                  <a:lnTo>
                    <a:pt x="2747118" y="0"/>
                  </a:lnTo>
                  <a:lnTo>
                    <a:pt x="2747118" y="1109881"/>
                  </a:lnTo>
                  <a:lnTo>
                    <a:pt x="2749057" y="1090290"/>
                  </a:lnTo>
                  <a:cubicBezTo>
                    <a:pt x="2764126" y="1017626"/>
                    <a:pt x="2826727" y="931288"/>
                    <a:pt x="2913319" y="872451"/>
                  </a:cubicBezTo>
                  <a:lnTo>
                    <a:pt x="2987451" y="833997"/>
                  </a:lnTo>
                  <a:lnTo>
                    <a:pt x="2987451" y="0"/>
                  </a:lnTo>
                  <a:lnTo>
                    <a:pt x="2996972" y="0"/>
                  </a:lnTo>
                  <a:lnTo>
                    <a:pt x="2996972" y="1533379"/>
                  </a:lnTo>
                  <a:lnTo>
                    <a:pt x="1465829" y="1533379"/>
                  </a:lnTo>
                  <a:lnTo>
                    <a:pt x="1316551" y="1533379"/>
                  </a:lnTo>
                  <a:lnTo>
                    <a:pt x="0" y="1533379"/>
                  </a:lnTo>
                  <a:close/>
                </a:path>
              </a:pathLst>
            </a:custGeom>
            <a:solidFill>
              <a:srgbClr val="C0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sp>
          <p:nvSpPr>
            <p:cNvPr id="15" name="任意多边形 14"/>
            <p:cNvSpPr/>
            <p:nvPr/>
          </p:nvSpPr>
          <p:spPr>
            <a:xfrm rot="20700676">
              <a:off x="1591986" y="1492347"/>
              <a:ext cx="1725443" cy="2263599"/>
            </a:xfrm>
            <a:custGeom>
              <a:avLst/>
              <a:gdLst>
                <a:gd name="connsiteX0" fmla="*/ 779254 w 1725443"/>
                <a:gd name="connsiteY0" fmla="*/ 18962 h 2263599"/>
                <a:gd name="connsiteX1" fmla="*/ 925982 w 1725443"/>
                <a:gd name="connsiteY1" fmla="*/ 106386 h 2263599"/>
                <a:gd name="connsiteX2" fmla="*/ 934396 w 1725443"/>
                <a:gd name="connsiteY2" fmla="*/ 119050 h 2263599"/>
                <a:gd name="connsiteX3" fmla="*/ 1725443 w 1725443"/>
                <a:gd name="connsiteY3" fmla="*/ 825565 h 2263599"/>
                <a:gd name="connsiteX4" fmla="*/ 1719088 w 1725443"/>
                <a:gd name="connsiteY4" fmla="*/ 828955 h 2263599"/>
                <a:gd name="connsiteX5" fmla="*/ 1719697 w 1725443"/>
                <a:gd name="connsiteY5" fmla="*/ 829118 h 2263599"/>
                <a:gd name="connsiteX6" fmla="*/ 1368129 w 1725443"/>
                <a:gd name="connsiteY6" fmla="*/ 2142222 h 2263599"/>
                <a:gd name="connsiteX7" fmla="*/ 1158795 w 1725443"/>
                <a:gd name="connsiteY7" fmla="*/ 2086175 h 2263599"/>
                <a:gd name="connsiteX8" fmla="*/ 1482808 w 1725443"/>
                <a:gd name="connsiteY8" fmla="*/ 875989 h 2263599"/>
                <a:gd name="connsiteX9" fmla="*/ 882695 w 1725443"/>
                <a:gd name="connsiteY9" fmla="*/ 285854 h 2263599"/>
                <a:gd name="connsiteX10" fmla="*/ 877624 w 1725443"/>
                <a:gd name="connsiteY10" fmla="*/ 291010 h 2263599"/>
                <a:gd name="connsiteX11" fmla="*/ 858594 w 1725443"/>
                <a:gd name="connsiteY11" fmla="*/ 265082 h 2263599"/>
                <a:gd name="connsiteX12" fmla="*/ 713583 w 1725443"/>
                <a:gd name="connsiteY12" fmla="*/ 184744 h 2263599"/>
                <a:gd name="connsiteX13" fmla="*/ 423891 w 1725443"/>
                <a:gd name="connsiteY13" fmla="*/ 288976 h 2263599"/>
                <a:gd name="connsiteX14" fmla="*/ 423139 w 1725443"/>
                <a:gd name="connsiteY14" fmla="*/ 295348 h 2263599"/>
                <a:gd name="connsiteX15" fmla="*/ 1212724 w 1725443"/>
                <a:gd name="connsiteY15" fmla="*/ 1005710 h 2263599"/>
                <a:gd name="connsiteX16" fmla="*/ 865986 w 1725443"/>
                <a:gd name="connsiteY16" fmla="*/ 2263599 h 2263599"/>
                <a:gd name="connsiteX17" fmla="*/ 0 w 1725443"/>
                <a:gd name="connsiteY17" fmla="*/ 1407543 h 2263599"/>
                <a:gd name="connsiteX18" fmla="*/ 319954 w 1725443"/>
                <a:gd name="connsiteY18" fmla="*/ 212520 h 2263599"/>
                <a:gd name="connsiteX19" fmla="*/ 322720 w 1725443"/>
                <a:gd name="connsiteY19" fmla="*/ 192668 h 2263599"/>
                <a:gd name="connsiteX20" fmla="*/ 649441 w 1725443"/>
                <a:gd name="connsiteY20" fmla="*/ 0 h 2263599"/>
                <a:gd name="connsiteX21" fmla="*/ 779254 w 1725443"/>
                <a:gd name="connsiteY21" fmla="*/ 18962 h 22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25443" h="2263599">
                  <a:moveTo>
                    <a:pt x="779254" y="18962"/>
                  </a:moveTo>
                  <a:cubicBezTo>
                    <a:pt x="839102" y="37278"/>
                    <a:pt x="890023" y="67875"/>
                    <a:pt x="925982" y="106386"/>
                  </a:cubicBezTo>
                  <a:lnTo>
                    <a:pt x="934396" y="119050"/>
                  </a:lnTo>
                  <a:lnTo>
                    <a:pt x="1725443" y="825565"/>
                  </a:lnTo>
                  <a:lnTo>
                    <a:pt x="1719088" y="828955"/>
                  </a:lnTo>
                  <a:lnTo>
                    <a:pt x="1719697" y="829118"/>
                  </a:lnTo>
                  <a:lnTo>
                    <a:pt x="1368129" y="2142222"/>
                  </a:lnTo>
                  <a:lnTo>
                    <a:pt x="1158795" y="2086175"/>
                  </a:lnTo>
                  <a:lnTo>
                    <a:pt x="1482808" y="875989"/>
                  </a:lnTo>
                  <a:lnTo>
                    <a:pt x="882695" y="285854"/>
                  </a:lnTo>
                  <a:lnTo>
                    <a:pt x="877624" y="291010"/>
                  </a:lnTo>
                  <a:lnTo>
                    <a:pt x="858594" y="265082"/>
                  </a:lnTo>
                  <a:cubicBezTo>
                    <a:pt x="822847" y="229577"/>
                    <a:pt x="772606" y="200547"/>
                    <a:pt x="713583" y="184744"/>
                  </a:cubicBezTo>
                  <a:cubicBezTo>
                    <a:pt x="578674" y="148623"/>
                    <a:pt x="448975" y="195290"/>
                    <a:pt x="423891" y="288976"/>
                  </a:cubicBezTo>
                  <a:lnTo>
                    <a:pt x="423139" y="295348"/>
                  </a:lnTo>
                  <a:lnTo>
                    <a:pt x="1212724" y="1005710"/>
                  </a:lnTo>
                  <a:lnTo>
                    <a:pt x="865986" y="2263599"/>
                  </a:lnTo>
                  <a:lnTo>
                    <a:pt x="0" y="1407543"/>
                  </a:lnTo>
                  <a:lnTo>
                    <a:pt x="319954" y="212520"/>
                  </a:lnTo>
                  <a:lnTo>
                    <a:pt x="322720" y="192668"/>
                  </a:lnTo>
                  <a:cubicBezTo>
                    <a:pt x="353817" y="82713"/>
                    <a:pt x="488279" y="0"/>
                    <a:pt x="649441" y="0"/>
                  </a:cubicBezTo>
                  <a:cubicBezTo>
                    <a:pt x="695487" y="0"/>
                    <a:pt x="739354" y="6752"/>
                    <a:pt x="779254" y="18962"/>
                  </a:cubicBezTo>
                  <a:close/>
                </a:path>
              </a:pathLst>
            </a:custGeom>
            <a:solidFill>
              <a:srgbClr val="3E41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sp>
          <p:nvSpPr>
            <p:cNvPr id="13319" name="矩形 17"/>
            <p:cNvSpPr/>
            <p:nvPr/>
          </p:nvSpPr>
          <p:spPr>
            <a:xfrm>
              <a:off x="503454" y="2795956"/>
              <a:ext cx="1037463" cy="1107996"/>
            </a:xfrm>
            <a:prstGeom prst="rect">
              <a:avLst/>
            </a:prstGeom>
            <a:noFill/>
            <a:ln w="9525">
              <a:noFill/>
            </a:ln>
          </p:spPr>
          <p:txBody>
            <a:bodyPr wrap="none">
              <a:spAutoFit/>
            </a:bodyPr>
            <a:lstStyle/>
            <a:p>
              <a:pPr eaLnBrk="1" hangingPunct="1">
                <a:buNone/>
              </a:pPr>
              <a:r>
                <a:rPr lang="en-US" altLang="zh-CN" sz="6600" b="1" dirty="0">
                  <a:solidFill>
                    <a:srgbClr val="FFFFFF"/>
                  </a:solidFill>
                  <a:latin typeface="方正粗黑宋简体" panose="02000000000000000000" charset="-122"/>
                  <a:ea typeface="方正粗黑宋简体" panose="02000000000000000000" charset="-122"/>
                </a:rPr>
                <a:t>01</a:t>
              </a:r>
            </a:p>
          </p:txBody>
        </p:sp>
      </p:grpSp>
      <p:sp>
        <p:nvSpPr>
          <p:cNvPr id="19" name="矩形 18"/>
          <p:cNvSpPr/>
          <p:nvPr/>
        </p:nvSpPr>
        <p:spPr>
          <a:xfrm>
            <a:off x="3580765" y="2592705"/>
            <a:ext cx="8114030" cy="1533525"/>
          </a:xfrm>
          <a:prstGeom prst="rect">
            <a:avLst/>
          </a:prstGeom>
          <a:solidFill>
            <a:srgbClr val="3E41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sp>
        <p:nvSpPr>
          <p:cNvPr id="16" name="矩形 15"/>
          <p:cNvSpPr/>
          <p:nvPr/>
        </p:nvSpPr>
        <p:spPr>
          <a:xfrm>
            <a:off x="3240088" y="3019425"/>
            <a:ext cx="8951912" cy="707886"/>
          </a:xfrm>
          <a:prstGeom prst="rect">
            <a:avLst/>
          </a:prstGeom>
          <a:noFill/>
          <a:ln w="9525">
            <a:noFill/>
          </a:ln>
        </p:spPr>
        <p:txBody>
          <a:bodyPr>
            <a:spAutoFit/>
          </a:bodyPr>
          <a:lstStyle/>
          <a:p>
            <a:pPr algn="ctr" eaLnBrk="1" hangingPunct="1"/>
            <a:r>
              <a:rPr lang="zh-CN" altLang="zh-CN" sz="4000" kern="0" dirty="0">
                <a:solidFill>
                  <a:schemeClr val="bg1"/>
                </a:solidFill>
                <a:ea typeface="黑体"/>
                <a:cs typeface="宋体"/>
              </a:rPr>
              <a:t>预案</a:t>
            </a:r>
            <a:r>
              <a:rPr lang="zh-CN" altLang="zh-CN" sz="4000" kern="0" dirty="0" smtClean="0">
                <a:solidFill>
                  <a:schemeClr val="bg1"/>
                </a:solidFill>
                <a:ea typeface="黑体"/>
                <a:cs typeface="宋体"/>
              </a:rPr>
              <a:t>制定</a:t>
            </a:r>
            <a:r>
              <a:rPr lang="zh-CN" altLang="en-US" sz="4000" kern="0" dirty="0" smtClean="0">
                <a:solidFill>
                  <a:schemeClr val="bg1"/>
                </a:solidFill>
                <a:ea typeface="黑体"/>
                <a:cs typeface="宋体"/>
              </a:rPr>
              <a:t>目的</a:t>
            </a:r>
            <a:endParaRPr lang="zh-CN" altLang="en-US" sz="4000" b="1" dirty="0">
              <a:solidFill>
                <a:schemeClr val="bg1"/>
              </a:solidFill>
              <a:latin typeface="方正粗黑宋简体" panose="02000000000000000000" charset="-122"/>
              <a:ea typeface="方正粗黑宋简体" panose="02000000000000000000" charset="-122"/>
              <a:sym typeface="+mn-ea"/>
            </a:endParaRPr>
          </a:p>
        </p:txBody>
      </p:sp>
    </p:spTree>
  </p:cSld>
  <p:clrMapOvr>
    <a:masterClrMapping/>
  </p:clrMapOvr>
  <p:transition spd="slow" advClick="0" advTm="6819">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wipe(left)">
                                      <p:cBhvr>
                                        <p:cTn id="13" dur="500"/>
                                        <p:tgtEl>
                                          <p:spTgt spid="19"/>
                                        </p:tgtEl>
                                      </p:cBhvr>
                                    </p:animEffect>
                                  </p:childTnLst>
                                </p:cTn>
                              </p:par>
                            </p:childTnLst>
                          </p:cTn>
                        </p:par>
                        <p:par>
                          <p:cTn id="14" fill="hold">
                            <p:stCondLst>
                              <p:cond delay="1500"/>
                            </p:stCondLst>
                            <p:childTnLst>
                              <p:par>
                                <p:cTn id="15" presetID="52" presetClass="entr" presetSubtype="0"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Scale>
                                      <p:cBhvr>
                                        <p:cTn id="17" dur="1000" decel="50000" fill="hold">
                                          <p:stCondLst>
                                            <p:cond delay="0"/>
                                          </p:stCondLst>
                                        </p:cTn>
                                        <p:tgtEl>
                                          <p:spTgt spid="1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16"/>
                                        </p:tgtEl>
                                        <p:attrNameLst>
                                          <p:attrName>ppt_x</p:attrName>
                                          <p:attrName>ppt_y</p:attrName>
                                        </p:attrNameLst>
                                      </p:cBhvr>
                                    </p:animMotion>
                                    <p:animEffect transition="in" filter="fade">
                                      <p:cBhvr>
                                        <p:cTn id="19"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0">
          <a:blip r:embed="rId3"/>
          <a:stretch>
            <a:fillRect/>
          </a:stretch>
        </a:blipFill>
        <a:effectLst/>
      </p:bgPr>
    </p:bg>
    <p:spTree>
      <p:nvGrpSpPr>
        <p:cNvPr id="1" name=""/>
        <p:cNvGrpSpPr/>
        <p:nvPr/>
      </p:nvGrpSpPr>
      <p:grpSpPr>
        <a:xfrm>
          <a:off x="0" y="0"/>
          <a:ext cx="0" cy="0"/>
          <a:chOff x="0" y="0"/>
          <a:chExt cx="0" cy="0"/>
        </a:xfrm>
      </p:grpSpPr>
      <p:sp>
        <p:nvSpPr>
          <p:cNvPr id="99" name="文本框 98"/>
          <p:cNvSpPr txBox="1"/>
          <p:nvPr/>
        </p:nvSpPr>
        <p:spPr>
          <a:xfrm>
            <a:off x="965200" y="1019493"/>
            <a:ext cx="2214563" cy="708025"/>
          </a:xfrm>
          <a:prstGeom prst="rect">
            <a:avLst/>
          </a:prstGeom>
          <a:noFill/>
          <a:ln w="9525">
            <a:noFill/>
          </a:ln>
        </p:spPr>
        <p:txBody>
          <a:bodyPr wrap="none">
            <a:spAutoFit/>
          </a:bodyPr>
          <a:lstStyle/>
          <a:p>
            <a:pPr eaLnBrk="1" hangingPunct="1">
              <a:buNone/>
            </a:pPr>
            <a:r>
              <a:rPr lang="zh-CN" altLang="en-US" sz="4000" b="1" dirty="0">
                <a:solidFill>
                  <a:schemeClr val="bg1"/>
                </a:solidFill>
                <a:latin typeface="方正粗黑宋简体" panose="02000000000000000000" charset="-122"/>
                <a:ea typeface="方正粗黑宋简体" panose="02000000000000000000" charset="-122"/>
              </a:rPr>
              <a:t>现状分析</a:t>
            </a:r>
          </a:p>
        </p:txBody>
      </p:sp>
      <p:sp>
        <p:nvSpPr>
          <p:cNvPr id="8" name="Freeform 6"/>
          <p:cNvSpPr/>
          <p:nvPr/>
        </p:nvSpPr>
        <p:spPr bwMode="auto">
          <a:xfrm>
            <a:off x="6083300" y="5322888"/>
            <a:ext cx="4763" cy="1588"/>
          </a:xfrm>
          <a:custGeom>
            <a:avLst/>
            <a:gdLst>
              <a:gd name="T0" fmla="*/ 2 w 4"/>
              <a:gd name="T1" fmla="*/ 0 h 4"/>
              <a:gd name="T2" fmla="*/ 4 w 4"/>
              <a:gd name="T3" fmla="*/ 4 h 4"/>
              <a:gd name="T4" fmla="*/ 0 w 4"/>
              <a:gd name="T5" fmla="*/ 4 h 4"/>
              <a:gd name="T6" fmla="*/ 2 w 4"/>
              <a:gd name="T7" fmla="*/ 0 h 4"/>
            </a:gdLst>
            <a:ahLst/>
            <a:cxnLst>
              <a:cxn ang="0">
                <a:pos x="T0" y="T1"/>
              </a:cxn>
              <a:cxn ang="0">
                <a:pos x="T2" y="T3"/>
              </a:cxn>
              <a:cxn ang="0">
                <a:pos x="T4" y="T5"/>
              </a:cxn>
              <a:cxn ang="0">
                <a:pos x="T6" y="T7"/>
              </a:cxn>
            </a:cxnLst>
            <a:rect l="0" t="0" r="r" b="b"/>
            <a:pathLst>
              <a:path w="4" h="4">
                <a:moveTo>
                  <a:pt x="2" y="0"/>
                </a:moveTo>
                <a:lnTo>
                  <a:pt x="4" y="4"/>
                </a:lnTo>
                <a:lnTo>
                  <a:pt x="0" y="4"/>
                </a:lnTo>
                <a:lnTo>
                  <a:pt x="2" y="0"/>
                </a:lnTo>
                <a:close/>
              </a:path>
            </a:pathLst>
          </a:custGeom>
          <a:solidFill>
            <a:srgbClr val="FFCA00"/>
          </a:solidFill>
          <a:ln w="0">
            <a:noFill/>
            <a:prstDash val="solid"/>
            <a:round/>
          </a:ln>
        </p:spPr>
        <p:txBody>
          <a:bodyPr vert="horz" wrap="square" lIns="130911" tIns="65455" rIns="130911" bIns="65455" numCol="1" anchor="t"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2965" b="0" i="0" u="none" strike="noStrike" kern="1200" cap="none" spc="0" normalizeH="0" baseline="0" noProof="0">
              <a:ln>
                <a:noFill/>
              </a:ln>
              <a:solidFill>
                <a:srgbClr val="000000"/>
              </a:solidFill>
              <a:effectLst/>
              <a:uLnTx/>
              <a:uFillTx/>
              <a:latin typeface="方正粗黑宋简体" panose="02000000000000000000" charset="-122"/>
              <a:ea typeface="方正粗黑宋简体" panose="02000000000000000000" charset="-122"/>
              <a:cs typeface="+mn-cs"/>
              <a:sym typeface="Gill Sans" charset="0"/>
            </a:endParaRPr>
          </a:p>
        </p:txBody>
      </p:sp>
      <p:sp>
        <p:nvSpPr>
          <p:cNvPr id="12" name="Freeform 46"/>
          <p:cNvSpPr/>
          <p:nvPr/>
        </p:nvSpPr>
        <p:spPr bwMode="auto">
          <a:xfrm flipH="1" flipV="1">
            <a:off x="4900613" y="5864773"/>
            <a:ext cx="6466325" cy="249566"/>
          </a:xfrm>
          <a:custGeom>
            <a:avLst/>
            <a:gdLst>
              <a:gd name="T0" fmla="*/ 0 w 21600"/>
              <a:gd name="T1" fmla="*/ 21600 h 21600"/>
              <a:gd name="T2" fmla="*/ 0 w 21600"/>
              <a:gd name="T3" fmla="*/ 0 h 21600"/>
              <a:gd name="T4" fmla="*/ 21600 w 21600"/>
              <a:gd name="T5" fmla="*/ 0 h 21600"/>
            </a:gdLst>
            <a:ahLst/>
            <a:cxnLst>
              <a:cxn ang="0">
                <a:pos x="T0" y="T1"/>
              </a:cxn>
              <a:cxn ang="0">
                <a:pos x="T2" y="T3"/>
              </a:cxn>
              <a:cxn ang="0">
                <a:pos x="T4" y="T5"/>
              </a:cxn>
            </a:cxnLst>
            <a:rect l="0" t="0" r="r" b="b"/>
            <a:pathLst>
              <a:path w="21600" h="21600">
                <a:moveTo>
                  <a:pt x="0" y="21600"/>
                </a:moveTo>
                <a:lnTo>
                  <a:pt x="0" y="0"/>
                </a:lnTo>
                <a:lnTo>
                  <a:pt x="21600" y="0"/>
                </a:lnTo>
              </a:path>
            </a:pathLst>
          </a:custGeom>
          <a:noFill/>
          <a:ln w="19050" cap="flat">
            <a:solidFill>
              <a:srgbClr val="474747"/>
            </a:solidFill>
            <a:prstDash val="solid"/>
            <a:miter lim="800000"/>
            <a:headEnd type="none" w="med" len="med"/>
            <a:tailEnd type="oval" w="med" len="med"/>
          </a:ln>
          <a:extLst>
            <a:ext uri="{909E8E84-426E-40DD-AFC4-6F175D3DCCD1}">
              <a14:hiddenFill xmlns:a14="http://schemas.microsoft.com/office/drawing/2010/main">
                <a:solidFill>
                  <a:srgbClr val="FFFFFF"/>
                </a:solidFill>
              </a14:hiddenFill>
            </a:ext>
          </a:extLst>
        </p:spPr>
        <p:txBody>
          <a:bodyPr lIns="0" tIns="0" rIns="0" bIns="0"/>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2965" b="0" i="0" u="none" strike="noStrike" kern="1200" cap="none" spc="0" normalizeH="0" baseline="0" noProof="0">
              <a:ln>
                <a:noFill/>
              </a:ln>
              <a:solidFill>
                <a:srgbClr val="323232"/>
              </a:solidFill>
              <a:effectLst/>
              <a:uLnTx/>
              <a:uFillTx/>
              <a:latin typeface="方正粗黑宋简体" panose="02000000000000000000" charset="-122"/>
              <a:ea typeface="方正粗黑宋简体" panose="02000000000000000000" charset="-122"/>
              <a:cs typeface="Open Sans Condensed Light" pitchFamily="34" charset="0"/>
              <a:sym typeface="Gill Sans" charset="0"/>
            </a:endParaRPr>
          </a:p>
        </p:txBody>
      </p:sp>
      <p:sp>
        <p:nvSpPr>
          <p:cNvPr id="13" name="Rectangle 37"/>
          <p:cNvSpPr/>
          <p:nvPr/>
        </p:nvSpPr>
        <p:spPr bwMode="auto">
          <a:xfrm>
            <a:off x="1355014" y="2633716"/>
            <a:ext cx="9538958" cy="3104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FFFFFF"/>
                </a:solidFill>
                <a:miter lim="800000"/>
                <a:headEnd type="none" w="med" len="med"/>
                <a:tailEnd type="none" w="med" len="med"/>
              </a14:hiddenLine>
            </a:ext>
          </a:extLst>
        </p:spPr>
        <p:txBody>
          <a:bodyPr lIns="0" tIns="0" rIns="0" bIns="0" anchor="t"/>
          <a:lstStyle/>
          <a:p>
            <a:pPr lvl="0" eaLnBrk="1" fontAlgn="auto" hangingPunct="1">
              <a:lnSpc>
                <a:spcPct val="150000"/>
              </a:lnSpc>
              <a:spcBef>
                <a:spcPts val="0"/>
              </a:spcBef>
              <a:spcAft>
                <a:spcPts val="0"/>
              </a:spcAft>
              <a:defRPr/>
            </a:pPr>
            <a:r>
              <a:rPr lang="en-US" altLang="zh-CN" sz="2800" b="1" kern="0" dirty="0" smtClean="0">
                <a:solidFill>
                  <a:srgbClr val="333333"/>
                </a:solidFill>
                <a:ea typeface="仿宋_GB2312"/>
                <a:cs typeface="宋体"/>
              </a:rPr>
              <a:t>         </a:t>
            </a:r>
            <a:r>
              <a:rPr lang="zh-CN" altLang="zh-CN" sz="2800" b="1" kern="0" dirty="0" smtClean="0">
                <a:solidFill>
                  <a:srgbClr val="333333"/>
                </a:solidFill>
                <a:ea typeface="仿宋_GB2312"/>
                <a:cs typeface="宋体"/>
              </a:rPr>
              <a:t>建立</a:t>
            </a:r>
            <a:r>
              <a:rPr lang="zh-CN" altLang="zh-CN" sz="2800" b="1" kern="0" dirty="0">
                <a:solidFill>
                  <a:srgbClr val="333333"/>
                </a:solidFill>
                <a:ea typeface="仿宋_GB2312"/>
                <a:cs typeface="宋体"/>
              </a:rPr>
              <a:t>健全应对突发重大自然灾害救助体系和运行机制，规范应急救助行为，提高应急救助能力，迅速、有序、高效地实施紧急救助，最大程度地减少人民群众生命和财产损失，确保受灾人员基本生活，维护灾区社会稳定。</a:t>
            </a:r>
            <a:endParaRPr kumimoji="0" lang="zh-CN" altLang="en-US" sz="2800" b="1" i="0" u="none" strike="noStrike" kern="1200" cap="none" spc="0" normalizeH="0" baseline="0" noProof="0" dirty="0">
              <a:ln>
                <a:noFill/>
              </a:ln>
              <a:solidFill>
                <a:schemeClr val="tx1"/>
              </a:solidFill>
              <a:effectLst/>
              <a:uLnTx/>
              <a:uFillTx/>
              <a:latin typeface="方正粗黑宋简体" panose="02000000000000000000" charset="-122"/>
              <a:ea typeface="方正粗黑宋简体" panose="02000000000000000000" charset="-122"/>
              <a:sym typeface="+mn-ea"/>
            </a:endParaRPr>
          </a:p>
        </p:txBody>
      </p:sp>
      <p:sp>
        <p:nvSpPr>
          <p:cNvPr id="71" name="任意多边形 70"/>
          <p:cNvSpPr/>
          <p:nvPr/>
        </p:nvSpPr>
        <p:spPr>
          <a:xfrm>
            <a:off x="0" y="706755"/>
            <a:ext cx="5399088" cy="788988"/>
          </a:xfrm>
          <a:custGeom>
            <a:avLst/>
            <a:gdLst>
              <a:gd name="connsiteX0" fmla="*/ 0 w 5398770"/>
              <a:gd name="connsiteY0" fmla="*/ 0 h 674370"/>
              <a:gd name="connsiteX1" fmla="*/ 5398770 w 5398770"/>
              <a:gd name="connsiteY1" fmla="*/ 0 h 674370"/>
              <a:gd name="connsiteX2" fmla="*/ 4752791 w 5398770"/>
              <a:gd name="connsiteY2" fmla="*/ 674370 h 674370"/>
              <a:gd name="connsiteX3" fmla="*/ 0 w 5398770"/>
              <a:gd name="connsiteY3" fmla="*/ 674370 h 674370"/>
              <a:gd name="connsiteX4" fmla="*/ 0 w 5398770"/>
              <a:gd name="connsiteY4" fmla="*/ 0 h 6743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8770" h="674370">
                <a:moveTo>
                  <a:pt x="0" y="0"/>
                </a:moveTo>
                <a:lnTo>
                  <a:pt x="5398770" y="0"/>
                </a:lnTo>
                <a:lnTo>
                  <a:pt x="4752791" y="674370"/>
                </a:lnTo>
                <a:lnTo>
                  <a:pt x="0" y="674370"/>
                </a:lnTo>
                <a:lnTo>
                  <a:pt x="0" y="0"/>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方正粗黑宋简体" panose="02000000000000000000" charset="-122"/>
              <a:ea typeface="方正粗黑宋简体" panose="02000000000000000000" charset="-122"/>
              <a:cs typeface="+mn-cs"/>
            </a:endParaRPr>
          </a:p>
        </p:txBody>
      </p:sp>
      <p:sp>
        <p:nvSpPr>
          <p:cNvPr id="72" name="文本框 98"/>
          <p:cNvSpPr txBox="1"/>
          <p:nvPr/>
        </p:nvSpPr>
        <p:spPr>
          <a:xfrm>
            <a:off x="879475" y="746443"/>
            <a:ext cx="2242922" cy="707886"/>
          </a:xfrm>
          <a:prstGeom prst="rect">
            <a:avLst/>
          </a:prstGeom>
          <a:noFill/>
          <a:ln w="9525">
            <a:noFill/>
          </a:ln>
        </p:spPr>
        <p:txBody>
          <a:bodyPr wrap="none">
            <a:spAutoFit/>
          </a:bodyPr>
          <a:lstStyle/>
          <a:p>
            <a:pPr eaLnBrk="1" hangingPunct="1">
              <a:buNone/>
            </a:pPr>
            <a:r>
              <a:rPr lang="zh-CN" altLang="en-US" sz="4000" b="1" dirty="0" smtClean="0">
                <a:solidFill>
                  <a:schemeClr val="bg1"/>
                </a:solidFill>
                <a:latin typeface="方正粗黑宋简体" panose="02000000000000000000" charset="-122"/>
                <a:ea typeface="方正粗黑宋简体" panose="02000000000000000000" charset="-122"/>
              </a:rPr>
              <a:t>制定目的</a:t>
            </a:r>
            <a:endParaRPr lang="zh-CN" altLang="en-US" sz="4000" b="1" dirty="0">
              <a:solidFill>
                <a:schemeClr val="bg1"/>
              </a:solidFill>
              <a:latin typeface="方正粗黑宋简体" panose="02000000000000000000" charset="-122"/>
              <a:ea typeface="方正粗黑宋简体" panose="02000000000000000000" charset="-122"/>
            </a:endParaRPr>
          </a:p>
        </p:txBody>
      </p:sp>
    </p:spTree>
  </p:cSld>
  <p:clrMapOvr>
    <a:masterClrMapping/>
  </p:clrMapOvr>
  <p:transition spd="slow" advClick="0" advTm="14775">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99"/>
                                        </p:tgtEl>
                                        <p:attrNameLst>
                                          <p:attrName>style.visibility</p:attrName>
                                        </p:attrNameLst>
                                      </p:cBhvr>
                                      <p:to>
                                        <p:strVal val="visible"/>
                                      </p:to>
                                    </p:set>
                                    <p:anim calcmode="lin" valueType="num">
                                      <p:cBhvr additive="base">
                                        <p:cTn id="7" dur="500" fill="hold"/>
                                        <p:tgtEl>
                                          <p:spTgt spid="99"/>
                                        </p:tgtEl>
                                        <p:attrNameLst>
                                          <p:attrName>ppt_x</p:attrName>
                                        </p:attrNameLst>
                                      </p:cBhvr>
                                      <p:tavLst>
                                        <p:tav tm="0">
                                          <p:val>
                                            <p:strVal val="1+#ppt_w/2"/>
                                          </p:val>
                                        </p:tav>
                                        <p:tav tm="100000">
                                          <p:val>
                                            <p:strVal val="#ppt_x"/>
                                          </p:val>
                                        </p:tav>
                                      </p:tavLst>
                                    </p:anim>
                                    <p:anim calcmode="lin" valueType="num">
                                      <p:cBhvr additive="base">
                                        <p:cTn id="8" dur="500" fill="hold"/>
                                        <p:tgtEl>
                                          <p:spTgt spid="9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p:cTn id="13" dur="1000" fill="hold"/>
                                        <p:tgtEl>
                                          <p:spTgt spid="12"/>
                                        </p:tgtEl>
                                        <p:attrNameLst>
                                          <p:attrName>ppt_w</p:attrName>
                                        </p:attrNameLst>
                                      </p:cBhvr>
                                      <p:tavLst>
                                        <p:tav tm="0">
                                          <p:val>
                                            <p:fltVal val="0"/>
                                          </p:val>
                                        </p:tav>
                                        <p:tav tm="100000">
                                          <p:val>
                                            <p:strVal val="#ppt_w"/>
                                          </p:val>
                                        </p:tav>
                                      </p:tavLst>
                                    </p:anim>
                                    <p:anim calcmode="lin" valueType="num">
                                      <p:cBhvr>
                                        <p:cTn id="14" dur="1000" fill="hold"/>
                                        <p:tgtEl>
                                          <p:spTgt spid="12"/>
                                        </p:tgtEl>
                                        <p:attrNameLst>
                                          <p:attrName>ppt_h</p:attrName>
                                        </p:attrNameLst>
                                      </p:cBhvr>
                                      <p:tavLst>
                                        <p:tav tm="0">
                                          <p:val>
                                            <p:fltVal val="0"/>
                                          </p:val>
                                        </p:tav>
                                        <p:tav tm="100000">
                                          <p:val>
                                            <p:strVal val="#ppt_h"/>
                                          </p:val>
                                        </p:tav>
                                      </p:tavLst>
                                    </p:anim>
                                    <p:anim calcmode="lin" valueType="num">
                                      <p:cBhvr>
                                        <p:cTn id="15" dur="1000" fill="hold"/>
                                        <p:tgtEl>
                                          <p:spTgt spid="12"/>
                                        </p:tgtEl>
                                        <p:attrNameLst>
                                          <p:attrName>style.rotation</p:attrName>
                                        </p:attrNameLst>
                                      </p:cBhvr>
                                      <p:tavLst>
                                        <p:tav tm="0">
                                          <p:val>
                                            <p:fltVal val="90"/>
                                          </p:val>
                                        </p:tav>
                                        <p:tav tm="100000">
                                          <p:val>
                                            <p:fltVal val="0"/>
                                          </p:val>
                                        </p:tav>
                                      </p:tavLst>
                                    </p:anim>
                                    <p:animEffect transition="in" filter="fade">
                                      <p:cBhvr>
                                        <p:cTn id="16" dur="1000"/>
                                        <p:tgtEl>
                                          <p:spTgt spid="12"/>
                                        </p:tgtEl>
                                      </p:cBhvr>
                                    </p:animEffect>
                                  </p:childTnLst>
                                </p:cTn>
                              </p:par>
                            </p:childTnLst>
                          </p:cTn>
                        </p:par>
                        <p:par>
                          <p:cTn id="17" fill="hold">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left)">
                                      <p:cBhvr>
                                        <p:cTn id="20" dur="200"/>
                                        <p:tgtEl>
                                          <p:spTgt spid="13"/>
                                        </p:tgtEl>
                                      </p:cBhvr>
                                    </p:animEffect>
                                  </p:childTnLst>
                                </p:cTn>
                              </p:par>
                              <p:par>
                                <p:cTn id="21" presetID="2" presetClass="entr" presetSubtype="2" fill="hold" grpId="0" nodeType="withEffect">
                                  <p:stCondLst>
                                    <p:cond delay="0"/>
                                  </p:stCondLst>
                                  <p:childTnLst>
                                    <p:set>
                                      <p:cBhvr>
                                        <p:cTn id="22" dur="1" fill="hold">
                                          <p:stCondLst>
                                            <p:cond delay="0"/>
                                          </p:stCondLst>
                                        </p:cTn>
                                        <p:tgtEl>
                                          <p:spTgt spid="72"/>
                                        </p:tgtEl>
                                        <p:attrNameLst>
                                          <p:attrName>style.visibility</p:attrName>
                                        </p:attrNameLst>
                                      </p:cBhvr>
                                      <p:to>
                                        <p:strVal val="visible"/>
                                      </p:to>
                                    </p:set>
                                    <p:anim calcmode="lin" valueType="num">
                                      <p:cBhvr additive="base">
                                        <p:cTn id="23" dur="500" fill="hold"/>
                                        <p:tgtEl>
                                          <p:spTgt spid="72"/>
                                        </p:tgtEl>
                                        <p:attrNameLst>
                                          <p:attrName>ppt_x</p:attrName>
                                        </p:attrNameLst>
                                      </p:cBhvr>
                                      <p:tavLst>
                                        <p:tav tm="0">
                                          <p:val>
                                            <p:strVal val="1+#ppt_w/2"/>
                                          </p:val>
                                        </p:tav>
                                        <p:tav tm="100000">
                                          <p:val>
                                            <p:strVal val="#ppt_x"/>
                                          </p:val>
                                        </p:tav>
                                      </p:tavLst>
                                    </p:anim>
                                    <p:anim calcmode="lin" valueType="num">
                                      <p:cBhvr additive="base">
                                        <p:cTn id="24" dur="500" fill="hold"/>
                                        <p:tgtEl>
                                          <p:spTgt spid="7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p:bldP spid="12" grpId="0" animBg="1"/>
      <p:bldP spid="13" grpId="0"/>
      <p:bldP spid="7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0">
          <a:blip r:embed="rId3"/>
          <a:stretch>
            <a:fillRect/>
          </a:stretch>
        </a:blipFill>
        <a:effectLst/>
      </p:bgPr>
    </p:bg>
    <p:spTree>
      <p:nvGrpSpPr>
        <p:cNvPr id="1" name=""/>
        <p:cNvGrpSpPr/>
        <p:nvPr/>
      </p:nvGrpSpPr>
      <p:grpSpPr>
        <a:xfrm>
          <a:off x="0" y="0"/>
          <a:ext cx="0" cy="0"/>
          <a:chOff x="0" y="0"/>
          <a:chExt cx="0" cy="0"/>
        </a:xfrm>
      </p:grpSpPr>
      <p:grpSp>
        <p:nvGrpSpPr>
          <p:cNvPr id="22" name="组合 21"/>
          <p:cNvGrpSpPr/>
          <p:nvPr/>
        </p:nvGrpSpPr>
        <p:grpSpPr>
          <a:xfrm>
            <a:off x="583565" y="1492885"/>
            <a:ext cx="3317875" cy="2633663"/>
            <a:chOff x="-1" y="1492347"/>
            <a:chExt cx="3317430" cy="2632835"/>
          </a:xfrm>
        </p:grpSpPr>
        <p:sp>
          <p:nvSpPr>
            <p:cNvPr id="20" name="任意多边形 19"/>
            <p:cNvSpPr/>
            <p:nvPr/>
          </p:nvSpPr>
          <p:spPr>
            <a:xfrm>
              <a:off x="-1" y="2591803"/>
              <a:ext cx="2996972" cy="1533379"/>
            </a:xfrm>
            <a:custGeom>
              <a:avLst/>
              <a:gdLst>
                <a:gd name="connsiteX0" fmla="*/ 0 w 2996972"/>
                <a:gd name="connsiteY0" fmla="*/ 0 h 1533379"/>
                <a:gd name="connsiteX1" fmla="*/ 1316551 w 2996972"/>
                <a:gd name="connsiteY1" fmla="*/ 0 h 1533379"/>
                <a:gd name="connsiteX2" fmla="*/ 1465829 w 2996972"/>
                <a:gd name="connsiteY2" fmla="*/ 0 h 1533379"/>
                <a:gd name="connsiteX3" fmla="*/ 2747118 w 2996972"/>
                <a:gd name="connsiteY3" fmla="*/ 0 h 1533379"/>
                <a:gd name="connsiteX4" fmla="*/ 2747118 w 2996972"/>
                <a:gd name="connsiteY4" fmla="*/ 1109881 h 1533379"/>
                <a:gd name="connsiteX5" fmla="*/ 2749057 w 2996972"/>
                <a:gd name="connsiteY5" fmla="*/ 1090290 h 1533379"/>
                <a:gd name="connsiteX6" fmla="*/ 2913319 w 2996972"/>
                <a:gd name="connsiteY6" fmla="*/ 872451 h 1533379"/>
                <a:gd name="connsiteX7" fmla="*/ 2987451 w 2996972"/>
                <a:gd name="connsiteY7" fmla="*/ 833997 h 1533379"/>
                <a:gd name="connsiteX8" fmla="*/ 2987451 w 2996972"/>
                <a:gd name="connsiteY8" fmla="*/ 0 h 1533379"/>
                <a:gd name="connsiteX9" fmla="*/ 2996972 w 2996972"/>
                <a:gd name="connsiteY9" fmla="*/ 0 h 1533379"/>
                <a:gd name="connsiteX10" fmla="*/ 2996972 w 2996972"/>
                <a:gd name="connsiteY10" fmla="*/ 1533379 h 1533379"/>
                <a:gd name="connsiteX11" fmla="*/ 1465829 w 2996972"/>
                <a:gd name="connsiteY11" fmla="*/ 1533379 h 1533379"/>
                <a:gd name="connsiteX12" fmla="*/ 1316551 w 2996972"/>
                <a:gd name="connsiteY12" fmla="*/ 1533379 h 1533379"/>
                <a:gd name="connsiteX13" fmla="*/ 0 w 2996972"/>
                <a:gd name="connsiteY13" fmla="*/ 1533379 h 1533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996972" h="1533379">
                  <a:moveTo>
                    <a:pt x="0" y="0"/>
                  </a:moveTo>
                  <a:lnTo>
                    <a:pt x="1316551" y="0"/>
                  </a:lnTo>
                  <a:lnTo>
                    <a:pt x="1465829" y="0"/>
                  </a:lnTo>
                  <a:lnTo>
                    <a:pt x="2747118" y="0"/>
                  </a:lnTo>
                  <a:lnTo>
                    <a:pt x="2747118" y="1109881"/>
                  </a:lnTo>
                  <a:lnTo>
                    <a:pt x="2749057" y="1090290"/>
                  </a:lnTo>
                  <a:cubicBezTo>
                    <a:pt x="2764126" y="1017626"/>
                    <a:pt x="2826727" y="931288"/>
                    <a:pt x="2913319" y="872451"/>
                  </a:cubicBezTo>
                  <a:lnTo>
                    <a:pt x="2987451" y="833997"/>
                  </a:lnTo>
                  <a:lnTo>
                    <a:pt x="2987451" y="0"/>
                  </a:lnTo>
                  <a:lnTo>
                    <a:pt x="2996972" y="0"/>
                  </a:lnTo>
                  <a:lnTo>
                    <a:pt x="2996972" y="1533379"/>
                  </a:lnTo>
                  <a:lnTo>
                    <a:pt x="1465829" y="1533379"/>
                  </a:lnTo>
                  <a:lnTo>
                    <a:pt x="1316551" y="1533379"/>
                  </a:lnTo>
                  <a:lnTo>
                    <a:pt x="0" y="1533379"/>
                  </a:lnTo>
                  <a:close/>
                </a:path>
              </a:pathLst>
            </a:custGeom>
            <a:solidFill>
              <a:srgbClr val="C0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sp>
          <p:nvSpPr>
            <p:cNvPr id="15" name="任意多边形 14"/>
            <p:cNvSpPr/>
            <p:nvPr/>
          </p:nvSpPr>
          <p:spPr>
            <a:xfrm rot="20700676">
              <a:off x="1591986" y="1492347"/>
              <a:ext cx="1725443" cy="2263599"/>
            </a:xfrm>
            <a:custGeom>
              <a:avLst/>
              <a:gdLst>
                <a:gd name="connsiteX0" fmla="*/ 779254 w 1725443"/>
                <a:gd name="connsiteY0" fmla="*/ 18962 h 2263599"/>
                <a:gd name="connsiteX1" fmla="*/ 925982 w 1725443"/>
                <a:gd name="connsiteY1" fmla="*/ 106386 h 2263599"/>
                <a:gd name="connsiteX2" fmla="*/ 934396 w 1725443"/>
                <a:gd name="connsiteY2" fmla="*/ 119050 h 2263599"/>
                <a:gd name="connsiteX3" fmla="*/ 1725443 w 1725443"/>
                <a:gd name="connsiteY3" fmla="*/ 825565 h 2263599"/>
                <a:gd name="connsiteX4" fmla="*/ 1719088 w 1725443"/>
                <a:gd name="connsiteY4" fmla="*/ 828955 h 2263599"/>
                <a:gd name="connsiteX5" fmla="*/ 1719697 w 1725443"/>
                <a:gd name="connsiteY5" fmla="*/ 829118 h 2263599"/>
                <a:gd name="connsiteX6" fmla="*/ 1368129 w 1725443"/>
                <a:gd name="connsiteY6" fmla="*/ 2142222 h 2263599"/>
                <a:gd name="connsiteX7" fmla="*/ 1158795 w 1725443"/>
                <a:gd name="connsiteY7" fmla="*/ 2086175 h 2263599"/>
                <a:gd name="connsiteX8" fmla="*/ 1482808 w 1725443"/>
                <a:gd name="connsiteY8" fmla="*/ 875989 h 2263599"/>
                <a:gd name="connsiteX9" fmla="*/ 882695 w 1725443"/>
                <a:gd name="connsiteY9" fmla="*/ 285854 h 2263599"/>
                <a:gd name="connsiteX10" fmla="*/ 877624 w 1725443"/>
                <a:gd name="connsiteY10" fmla="*/ 291010 h 2263599"/>
                <a:gd name="connsiteX11" fmla="*/ 858594 w 1725443"/>
                <a:gd name="connsiteY11" fmla="*/ 265082 h 2263599"/>
                <a:gd name="connsiteX12" fmla="*/ 713583 w 1725443"/>
                <a:gd name="connsiteY12" fmla="*/ 184744 h 2263599"/>
                <a:gd name="connsiteX13" fmla="*/ 423891 w 1725443"/>
                <a:gd name="connsiteY13" fmla="*/ 288976 h 2263599"/>
                <a:gd name="connsiteX14" fmla="*/ 423139 w 1725443"/>
                <a:gd name="connsiteY14" fmla="*/ 295348 h 2263599"/>
                <a:gd name="connsiteX15" fmla="*/ 1212724 w 1725443"/>
                <a:gd name="connsiteY15" fmla="*/ 1005710 h 2263599"/>
                <a:gd name="connsiteX16" fmla="*/ 865986 w 1725443"/>
                <a:gd name="connsiteY16" fmla="*/ 2263599 h 2263599"/>
                <a:gd name="connsiteX17" fmla="*/ 0 w 1725443"/>
                <a:gd name="connsiteY17" fmla="*/ 1407543 h 2263599"/>
                <a:gd name="connsiteX18" fmla="*/ 319954 w 1725443"/>
                <a:gd name="connsiteY18" fmla="*/ 212520 h 2263599"/>
                <a:gd name="connsiteX19" fmla="*/ 322720 w 1725443"/>
                <a:gd name="connsiteY19" fmla="*/ 192668 h 2263599"/>
                <a:gd name="connsiteX20" fmla="*/ 649441 w 1725443"/>
                <a:gd name="connsiteY20" fmla="*/ 0 h 2263599"/>
                <a:gd name="connsiteX21" fmla="*/ 779254 w 1725443"/>
                <a:gd name="connsiteY21" fmla="*/ 18962 h 22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25443" h="2263599">
                  <a:moveTo>
                    <a:pt x="779254" y="18962"/>
                  </a:moveTo>
                  <a:cubicBezTo>
                    <a:pt x="839102" y="37278"/>
                    <a:pt x="890023" y="67875"/>
                    <a:pt x="925982" y="106386"/>
                  </a:cubicBezTo>
                  <a:lnTo>
                    <a:pt x="934396" y="119050"/>
                  </a:lnTo>
                  <a:lnTo>
                    <a:pt x="1725443" y="825565"/>
                  </a:lnTo>
                  <a:lnTo>
                    <a:pt x="1719088" y="828955"/>
                  </a:lnTo>
                  <a:lnTo>
                    <a:pt x="1719697" y="829118"/>
                  </a:lnTo>
                  <a:lnTo>
                    <a:pt x="1368129" y="2142222"/>
                  </a:lnTo>
                  <a:lnTo>
                    <a:pt x="1158795" y="2086175"/>
                  </a:lnTo>
                  <a:lnTo>
                    <a:pt x="1482808" y="875989"/>
                  </a:lnTo>
                  <a:lnTo>
                    <a:pt x="882695" y="285854"/>
                  </a:lnTo>
                  <a:lnTo>
                    <a:pt x="877624" y="291010"/>
                  </a:lnTo>
                  <a:lnTo>
                    <a:pt x="858594" y="265082"/>
                  </a:lnTo>
                  <a:cubicBezTo>
                    <a:pt x="822847" y="229577"/>
                    <a:pt x="772606" y="200547"/>
                    <a:pt x="713583" y="184744"/>
                  </a:cubicBezTo>
                  <a:cubicBezTo>
                    <a:pt x="578674" y="148623"/>
                    <a:pt x="448975" y="195290"/>
                    <a:pt x="423891" y="288976"/>
                  </a:cubicBezTo>
                  <a:lnTo>
                    <a:pt x="423139" y="295348"/>
                  </a:lnTo>
                  <a:lnTo>
                    <a:pt x="1212724" y="1005710"/>
                  </a:lnTo>
                  <a:lnTo>
                    <a:pt x="865986" y="2263599"/>
                  </a:lnTo>
                  <a:lnTo>
                    <a:pt x="0" y="1407543"/>
                  </a:lnTo>
                  <a:lnTo>
                    <a:pt x="319954" y="212520"/>
                  </a:lnTo>
                  <a:lnTo>
                    <a:pt x="322720" y="192668"/>
                  </a:lnTo>
                  <a:cubicBezTo>
                    <a:pt x="353817" y="82713"/>
                    <a:pt x="488279" y="0"/>
                    <a:pt x="649441" y="0"/>
                  </a:cubicBezTo>
                  <a:cubicBezTo>
                    <a:pt x="695487" y="0"/>
                    <a:pt x="739354" y="6752"/>
                    <a:pt x="779254" y="18962"/>
                  </a:cubicBezTo>
                  <a:close/>
                </a:path>
              </a:pathLst>
            </a:custGeom>
            <a:solidFill>
              <a:srgbClr val="3E41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sp>
          <p:nvSpPr>
            <p:cNvPr id="19463" name="矩形 17"/>
            <p:cNvSpPr/>
            <p:nvPr/>
          </p:nvSpPr>
          <p:spPr>
            <a:xfrm>
              <a:off x="503454" y="2795956"/>
              <a:ext cx="1028700" cy="1106805"/>
            </a:xfrm>
            <a:prstGeom prst="rect">
              <a:avLst/>
            </a:prstGeom>
            <a:noFill/>
            <a:ln w="9525">
              <a:noFill/>
            </a:ln>
          </p:spPr>
          <p:txBody>
            <a:bodyPr wrap="none">
              <a:spAutoFit/>
            </a:bodyPr>
            <a:lstStyle/>
            <a:p>
              <a:pPr eaLnBrk="1" hangingPunct="1">
                <a:buNone/>
              </a:pPr>
              <a:r>
                <a:rPr lang="en-US" altLang="zh-CN" sz="6600" b="1" dirty="0">
                  <a:solidFill>
                    <a:srgbClr val="FFFFFF"/>
                  </a:solidFill>
                  <a:latin typeface="方正粗黑宋简体" panose="02000000000000000000" charset="-122"/>
                  <a:ea typeface="方正粗黑宋简体" panose="02000000000000000000" charset="-122"/>
                </a:rPr>
                <a:t>02</a:t>
              </a:r>
            </a:p>
          </p:txBody>
        </p:sp>
      </p:grpSp>
      <p:sp>
        <p:nvSpPr>
          <p:cNvPr id="19" name="矩形 18"/>
          <p:cNvSpPr/>
          <p:nvPr/>
        </p:nvSpPr>
        <p:spPr>
          <a:xfrm>
            <a:off x="3580765" y="2592705"/>
            <a:ext cx="8011160" cy="1533525"/>
          </a:xfrm>
          <a:prstGeom prst="rect">
            <a:avLst/>
          </a:prstGeom>
          <a:solidFill>
            <a:srgbClr val="3E41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sp>
        <p:nvSpPr>
          <p:cNvPr id="8" name="矩形 7"/>
          <p:cNvSpPr/>
          <p:nvPr/>
        </p:nvSpPr>
        <p:spPr>
          <a:xfrm>
            <a:off x="3240088" y="3019425"/>
            <a:ext cx="8951912" cy="707886"/>
          </a:xfrm>
          <a:prstGeom prst="rect">
            <a:avLst/>
          </a:prstGeom>
          <a:noFill/>
          <a:ln w="9525">
            <a:noFill/>
          </a:ln>
        </p:spPr>
        <p:txBody>
          <a:bodyPr>
            <a:spAutoFit/>
          </a:bodyPr>
          <a:lstStyle/>
          <a:p>
            <a:pPr algn="ctr" eaLnBrk="1" hangingPunct="1"/>
            <a:r>
              <a:rPr lang="zh-CN" altLang="en-US" sz="4000" b="1" dirty="0" smtClean="0">
                <a:solidFill>
                  <a:schemeClr val="bg1"/>
                </a:solidFill>
                <a:latin typeface="方正粗黑宋简体" panose="02000000000000000000" charset="-122"/>
                <a:ea typeface="方正粗黑宋简体" panose="02000000000000000000" charset="-122"/>
                <a:sym typeface="+mn-ea"/>
              </a:rPr>
              <a:t>编制依据</a:t>
            </a:r>
            <a:endParaRPr lang="zh-CN" altLang="en-US" sz="4000" b="1" dirty="0">
              <a:solidFill>
                <a:schemeClr val="bg1"/>
              </a:solidFill>
              <a:latin typeface="方正粗黑宋简体" panose="02000000000000000000" charset="-122"/>
              <a:ea typeface="方正粗黑宋简体" panose="02000000000000000000" charset="-122"/>
              <a:sym typeface="+mn-ea"/>
            </a:endParaRPr>
          </a:p>
        </p:txBody>
      </p:sp>
    </p:spTree>
  </p:cSld>
  <p:clrMapOvr>
    <a:masterClrMapping/>
  </p:clrMapOvr>
  <p:transition spd="slow" advClick="0" advTm="4207">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wipe(left)">
                                      <p:cBhvr>
                                        <p:cTn id="13" dur="500"/>
                                        <p:tgtEl>
                                          <p:spTgt spid="19"/>
                                        </p:tgtEl>
                                      </p:cBhvr>
                                    </p:animEffect>
                                  </p:childTnLst>
                                </p:cTn>
                              </p:par>
                            </p:childTnLst>
                          </p:cTn>
                        </p:par>
                        <p:par>
                          <p:cTn id="14" fill="hold">
                            <p:stCondLst>
                              <p:cond delay="1500"/>
                            </p:stCondLst>
                            <p:childTnLst>
                              <p:par>
                                <p:cTn id="15" presetID="52" presetClass="entr" presetSubtype="0"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Scale>
                                      <p:cBhvr>
                                        <p:cTn id="1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8"/>
                                        </p:tgtEl>
                                        <p:attrNameLst>
                                          <p:attrName>ppt_x</p:attrName>
                                          <p:attrName>ppt_y</p:attrName>
                                        </p:attrNameLst>
                                      </p:cBhvr>
                                    </p:animMotion>
                                    <p:animEffect transition="in" filter="fade">
                                      <p:cBhvr>
                                        <p:cTn id="19"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0">
          <a:blip r:embed="rId3"/>
          <a:stretch>
            <a:fillRect/>
          </a:stretch>
        </a:blipFill>
        <a:effectLst/>
      </p:bgPr>
    </p:bg>
    <p:spTree>
      <p:nvGrpSpPr>
        <p:cNvPr id="1" name=""/>
        <p:cNvGrpSpPr/>
        <p:nvPr/>
      </p:nvGrpSpPr>
      <p:grpSpPr>
        <a:xfrm>
          <a:off x="0" y="0"/>
          <a:ext cx="0" cy="0"/>
          <a:chOff x="0" y="0"/>
          <a:chExt cx="0" cy="0"/>
        </a:xfrm>
      </p:grpSpPr>
      <p:sp>
        <p:nvSpPr>
          <p:cNvPr id="10" name="任意多边形 9"/>
          <p:cNvSpPr/>
          <p:nvPr/>
        </p:nvSpPr>
        <p:spPr>
          <a:xfrm>
            <a:off x="0" y="790575"/>
            <a:ext cx="5399088" cy="788988"/>
          </a:xfrm>
          <a:custGeom>
            <a:avLst/>
            <a:gdLst>
              <a:gd name="connsiteX0" fmla="*/ 0 w 5398770"/>
              <a:gd name="connsiteY0" fmla="*/ 0 h 674370"/>
              <a:gd name="connsiteX1" fmla="*/ 5398770 w 5398770"/>
              <a:gd name="connsiteY1" fmla="*/ 0 h 674370"/>
              <a:gd name="connsiteX2" fmla="*/ 4752791 w 5398770"/>
              <a:gd name="connsiteY2" fmla="*/ 674370 h 674370"/>
              <a:gd name="connsiteX3" fmla="*/ 0 w 5398770"/>
              <a:gd name="connsiteY3" fmla="*/ 674370 h 674370"/>
              <a:gd name="connsiteX4" fmla="*/ 0 w 5398770"/>
              <a:gd name="connsiteY4" fmla="*/ 0 h 6743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8770" h="674370">
                <a:moveTo>
                  <a:pt x="0" y="0"/>
                </a:moveTo>
                <a:lnTo>
                  <a:pt x="5398770" y="0"/>
                </a:lnTo>
                <a:lnTo>
                  <a:pt x="4752791" y="674370"/>
                </a:lnTo>
                <a:lnTo>
                  <a:pt x="0" y="674370"/>
                </a:lnTo>
                <a:lnTo>
                  <a:pt x="0" y="0"/>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方正粗黑宋简体" panose="02000000000000000000" charset="-122"/>
              <a:ea typeface="方正粗黑宋简体" panose="02000000000000000000" charset="-122"/>
              <a:cs typeface="+mn-cs"/>
            </a:endParaRPr>
          </a:p>
        </p:txBody>
      </p:sp>
      <p:sp>
        <p:nvSpPr>
          <p:cNvPr id="99" name="文本框 98"/>
          <p:cNvSpPr txBox="1"/>
          <p:nvPr/>
        </p:nvSpPr>
        <p:spPr>
          <a:xfrm>
            <a:off x="879475" y="830263"/>
            <a:ext cx="2242922" cy="707886"/>
          </a:xfrm>
          <a:prstGeom prst="rect">
            <a:avLst/>
          </a:prstGeom>
          <a:noFill/>
          <a:ln w="9525">
            <a:noFill/>
          </a:ln>
        </p:spPr>
        <p:txBody>
          <a:bodyPr wrap="none">
            <a:spAutoFit/>
          </a:bodyPr>
          <a:lstStyle/>
          <a:p>
            <a:pPr eaLnBrk="1" hangingPunct="1">
              <a:buNone/>
            </a:pPr>
            <a:r>
              <a:rPr lang="zh-CN" altLang="en-US" sz="4000" b="1" dirty="0" smtClean="0">
                <a:solidFill>
                  <a:schemeClr val="bg1"/>
                </a:solidFill>
                <a:latin typeface="方正粗黑宋简体" panose="02000000000000000000" charset="-122"/>
                <a:ea typeface="方正粗黑宋简体" panose="02000000000000000000" charset="-122"/>
              </a:rPr>
              <a:t>编制依据</a:t>
            </a:r>
            <a:endParaRPr lang="zh-CN" altLang="en-US" sz="4000" b="1" dirty="0">
              <a:solidFill>
                <a:schemeClr val="bg1"/>
              </a:solidFill>
              <a:latin typeface="方正粗黑宋简体" panose="02000000000000000000" charset="-122"/>
              <a:ea typeface="方正粗黑宋简体" panose="02000000000000000000" charset="-122"/>
            </a:endParaRPr>
          </a:p>
        </p:txBody>
      </p:sp>
      <p:cxnSp>
        <p:nvCxnSpPr>
          <p:cNvPr id="14" name="直接连接符 13"/>
          <p:cNvCxnSpPr/>
          <p:nvPr/>
        </p:nvCxnSpPr>
        <p:spPr>
          <a:xfrm>
            <a:off x="2278063" y="2521268"/>
            <a:ext cx="0" cy="0"/>
          </a:xfrm>
          <a:prstGeom prst="line">
            <a:avLst/>
          </a:prstGeom>
          <a:ln w="19050">
            <a:solidFill>
              <a:srgbClr val="F7D9D3"/>
            </a:solidFill>
          </a:ln>
        </p:spPr>
        <p:style>
          <a:lnRef idx="1">
            <a:schemeClr val="accent1"/>
          </a:lnRef>
          <a:fillRef idx="0">
            <a:schemeClr val="accent1"/>
          </a:fillRef>
          <a:effectRef idx="0">
            <a:schemeClr val="accent1"/>
          </a:effectRef>
          <a:fontRef idx="minor">
            <a:schemeClr val="tx1"/>
          </a:fontRef>
        </p:style>
      </p:cxnSp>
      <p:grpSp>
        <p:nvGrpSpPr>
          <p:cNvPr id="3" name="组合 2"/>
          <p:cNvGrpSpPr/>
          <p:nvPr/>
        </p:nvGrpSpPr>
        <p:grpSpPr>
          <a:xfrm>
            <a:off x="1923394" y="2039227"/>
            <a:ext cx="1828799" cy="4335517"/>
            <a:chOff x="4711906" y="819511"/>
            <a:chExt cx="868611" cy="4338348"/>
          </a:xfrm>
        </p:grpSpPr>
        <p:cxnSp>
          <p:nvCxnSpPr>
            <p:cNvPr id="4" name="直接连接符 3"/>
            <p:cNvCxnSpPr/>
            <p:nvPr/>
          </p:nvCxnSpPr>
          <p:spPr>
            <a:xfrm flipV="1">
              <a:off x="4711906" y="2867958"/>
              <a:ext cx="552698" cy="1"/>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0" name="左中括号 29"/>
            <p:cNvSpPr/>
            <p:nvPr/>
          </p:nvSpPr>
          <p:spPr>
            <a:xfrm>
              <a:off x="5264604" y="819511"/>
              <a:ext cx="315913" cy="4338348"/>
            </a:xfrm>
            <a:prstGeom prst="leftBracket">
              <a:avLst>
                <a:gd name="adj" fmla="val 35147"/>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方正粗黑宋简体" panose="02000000000000000000" charset="-122"/>
                <a:ea typeface="方正粗黑宋简体" panose="02000000000000000000" charset="-122"/>
                <a:cs typeface="+mn-cs"/>
              </a:endParaRPr>
            </a:p>
          </p:txBody>
        </p:sp>
      </p:grpSp>
      <p:sp>
        <p:nvSpPr>
          <p:cNvPr id="54" name="Oval 127"/>
          <p:cNvSpPr>
            <a:spLocks noChangeAspect="1"/>
          </p:cNvSpPr>
          <p:nvPr/>
        </p:nvSpPr>
        <p:spPr>
          <a:xfrm>
            <a:off x="757576" y="3267504"/>
            <a:ext cx="1823085" cy="1637665"/>
          </a:xfrm>
          <a:prstGeom prst="ellipse">
            <a:avLst/>
          </a:prstGeom>
          <a:blipFill>
            <a:blip r:embed="rId4" cstate="print"/>
            <a:srcRect/>
            <a:stretch>
              <a:fillRect/>
            </a:stretch>
          </a:blipFill>
          <a:ln w="57150">
            <a:solidFill>
              <a:srgbClr val="C00102"/>
            </a:solidFill>
          </a:ln>
        </p:spPr>
        <p:style>
          <a:lnRef idx="2">
            <a:srgbClr val="9B1E11">
              <a:shade val="50000"/>
            </a:srgbClr>
          </a:lnRef>
          <a:fillRef idx="1">
            <a:srgbClr val="9B1E11"/>
          </a:fillRef>
          <a:effectRef idx="0">
            <a:srgbClr val="9B1E11"/>
          </a:effectRef>
          <a:fontRef idx="minor">
            <a:srgbClr val="FFFFFF"/>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3735" b="0" i="0" u="none" strike="noStrike" kern="1200" cap="none" spc="0" normalizeH="0" baseline="0" noProof="0" dirty="0">
              <a:ln>
                <a:noFill/>
              </a:ln>
              <a:solidFill>
                <a:srgbClr val="FFFFFF"/>
              </a:solidFill>
              <a:effectLst/>
              <a:uLnTx/>
              <a:uFillTx/>
              <a:latin typeface="方正粗黑宋简体" panose="02000000000000000000" charset="-122"/>
              <a:ea typeface="方正粗黑宋简体" panose="02000000000000000000" charset="-122"/>
              <a:cs typeface="+mn-cs"/>
            </a:endParaRPr>
          </a:p>
        </p:txBody>
      </p:sp>
      <p:sp>
        <p:nvSpPr>
          <p:cNvPr id="7" name="矩形 6"/>
          <p:cNvSpPr/>
          <p:nvPr/>
        </p:nvSpPr>
        <p:spPr>
          <a:xfrm>
            <a:off x="3867807" y="1913651"/>
            <a:ext cx="7057696" cy="4524315"/>
          </a:xfrm>
          <a:prstGeom prst="rect">
            <a:avLst/>
          </a:prstGeom>
        </p:spPr>
        <p:txBody>
          <a:bodyPr wrap="square">
            <a:spAutoFit/>
          </a:bodyPr>
          <a:lstStyle/>
          <a:p>
            <a:pPr marL="342900" lvl="0" indent="-342900" algn="just">
              <a:lnSpc>
                <a:spcPct val="150000"/>
              </a:lnSpc>
              <a:spcAft>
                <a:spcPts val="0"/>
              </a:spcAft>
              <a:buFont typeface="+mj-lt"/>
              <a:buAutoNum type="arabicPeriod"/>
            </a:pPr>
            <a:r>
              <a:rPr lang="zh-CN" altLang="zh-CN" sz="2400" b="1" kern="0" dirty="0">
                <a:solidFill>
                  <a:srgbClr val="333333"/>
                </a:solidFill>
                <a:latin typeface="Calibri"/>
                <a:ea typeface="仿宋_GB2312"/>
                <a:cs typeface="宋体"/>
              </a:rPr>
              <a:t>《中华人民共和国突发事件应对法》</a:t>
            </a:r>
            <a:endParaRPr lang="zh-CN" altLang="zh-CN" sz="1400" b="1" kern="100" dirty="0">
              <a:latin typeface="Calibri"/>
              <a:ea typeface="宋体"/>
              <a:cs typeface="Times New Roman"/>
            </a:endParaRPr>
          </a:p>
          <a:p>
            <a:pPr marL="342900" lvl="0" indent="-342900" algn="just">
              <a:lnSpc>
                <a:spcPct val="150000"/>
              </a:lnSpc>
              <a:spcAft>
                <a:spcPts val="0"/>
              </a:spcAft>
              <a:buFont typeface="+mj-lt"/>
              <a:buAutoNum type="arabicPeriod"/>
            </a:pPr>
            <a:r>
              <a:rPr lang="zh-CN" altLang="zh-CN" sz="2400" b="1" kern="0" dirty="0">
                <a:solidFill>
                  <a:srgbClr val="333333"/>
                </a:solidFill>
                <a:latin typeface="Calibri"/>
                <a:ea typeface="仿宋_GB2312"/>
                <a:cs typeface="宋体"/>
              </a:rPr>
              <a:t>《中华人民共和国防洪法》</a:t>
            </a:r>
            <a:endParaRPr lang="zh-CN" altLang="zh-CN" sz="1400" b="1" kern="100" dirty="0">
              <a:latin typeface="Calibri"/>
              <a:ea typeface="宋体"/>
              <a:cs typeface="Times New Roman"/>
            </a:endParaRPr>
          </a:p>
          <a:p>
            <a:pPr marL="342900" lvl="0" indent="-342900" algn="just">
              <a:lnSpc>
                <a:spcPct val="150000"/>
              </a:lnSpc>
              <a:spcAft>
                <a:spcPts val="0"/>
              </a:spcAft>
              <a:buFont typeface="+mj-lt"/>
              <a:buAutoNum type="arabicPeriod"/>
            </a:pPr>
            <a:r>
              <a:rPr lang="zh-CN" altLang="zh-CN" sz="2400" b="1" kern="0" dirty="0">
                <a:solidFill>
                  <a:srgbClr val="333333"/>
                </a:solidFill>
                <a:latin typeface="Calibri"/>
                <a:ea typeface="仿宋_GB2312"/>
                <a:cs typeface="宋体"/>
              </a:rPr>
              <a:t>《中华人民共和国气象法》</a:t>
            </a:r>
            <a:endParaRPr lang="zh-CN" altLang="zh-CN" sz="1400" b="1" kern="100" dirty="0">
              <a:latin typeface="Calibri"/>
              <a:ea typeface="宋体"/>
              <a:cs typeface="Times New Roman"/>
            </a:endParaRPr>
          </a:p>
          <a:p>
            <a:pPr marL="342900" lvl="0" indent="-342900" algn="just">
              <a:lnSpc>
                <a:spcPct val="150000"/>
              </a:lnSpc>
              <a:spcAft>
                <a:spcPts val="0"/>
              </a:spcAft>
              <a:buFont typeface="+mj-lt"/>
              <a:buAutoNum type="arabicPeriod"/>
            </a:pPr>
            <a:r>
              <a:rPr lang="zh-CN" altLang="zh-CN" sz="2400" b="1" kern="0" dirty="0">
                <a:solidFill>
                  <a:srgbClr val="333333"/>
                </a:solidFill>
                <a:latin typeface="Calibri"/>
                <a:ea typeface="仿宋_GB2312"/>
                <a:cs typeface="宋体"/>
              </a:rPr>
              <a:t>《中华人民共和国防震减灾法》</a:t>
            </a:r>
            <a:endParaRPr lang="zh-CN" altLang="zh-CN" sz="1400" b="1" kern="100" dirty="0">
              <a:latin typeface="Calibri"/>
              <a:ea typeface="宋体"/>
              <a:cs typeface="Times New Roman"/>
            </a:endParaRPr>
          </a:p>
          <a:p>
            <a:pPr marL="342900" lvl="0" indent="-342900" algn="just">
              <a:lnSpc>
                <a:spcPct val="150000"/>
              </a:lnSpc>
              <a:spcAft>
                <a:spcPts val="0"/>
              </a:spcAft>
              <a:buFont typeface="+mj-lt"/>
              <a:buAutoNum type="arabicPeriod"/>
            </a:pPr>
            <a:r>
              <a:rPr lang="zh-CN" altLang="zh-CN" sz="2400" b="1" kern="0" dirty="0">
                <a:solidFill>
                  <a:srgbClr val="333333"/>
                </a:solidFill>
                <a:latin typeface="Calibri"/>
                <a:ea typeface="仿宋_GB2312"/>
                <a:cs typeface="宋体"/>
              </a:rPr>
              <a:t>《自然灾害救助条例》</a:t>
            </a:r>
            <a:endParaRPr lang="zh-CN" altLang="zh-CN" sz="1400" b="1" kern="100" dirty="0">
              <a:latin typeface="Calibri"/>
              <a:ea typeface="宋体"/>
              <a:cs typeface="Times New Roman"/>
            </a:endParaRPr>
          </a:p>
          <a:p>
            <a:pPr marL="342900" lvl="0" indent="-342900" algn="just">
              <a:lnSpc>
                <a:spcPct val="150000"/>
              </a:lnSpc>
              <a:spcAft>
                <a:spcPts val="0"/>
              </a:spcAft>
              <a:buFont typeface="+mj-lt"/>
              <a:buAutoNum type="arabicPeriod"/>
            </a:pPr>
            <a:r>
              <a:rPr lang="zh-CN" altLang="zh-CN" sz="2400" b="1" kern="0" dirty="0">
                <a:solidFill>
                  <a:srgbClr val="333333"/>
                </a:solidFill>
                <a:latin typeface="Calibri"/>
                <a:ea typeface="仿宋_GB2312"/>
                <a:cs typeface="宋体"/>
              </a:rPr>
              <a:t>《黑龙江省突发事件应急预案管理实施办法》</a:t>
            </a:r>
            <a:endParaRPr lang="zh-CN" altLang="zh-CN" sz="1400" b="1" kern="100" dirty="0">
              <a:latin typeface="Calibri"/>
              <a:ea typeface="宋体"/>
              <a:cs typeface="Times New Roman"/>
            </a:endParaRPr>
          </a:p>
          <a:p>
            <a:pPr marL="342900" lvl="0" indent="-342900" algn="just">
              <a:lnSpc>
                <a:spcPct val="150000"/>
              </a:lnSpc>
              <a:spcAft>
                <a:spcPts val="0"/>
              </a:spcAft>
              <a:buFont typeface="+mj-lt"/>
              <a:buAutoNum type="arabicPeriod"/>
            </a:pPr>
            <a:r>
              <a:rPr lang="zh-CN" altLang="zh-CN" sz="2400" b="1" kern="0" dirty="0" smtClean="0">
                <a:solidFill>
                  <a:srgbClr val="333333"/>
                </a:solidFill>
                <a:latin typeface="Calibri"/>
                <a:ea typeface="仿宋_GB2312"/>
                <a:cs typeface="宋体"/>
              </a:rPr>
              <a:t>《佳木斯市自然灾害救助保障预案》</a:t>
            </a:r>
            <a:endParaRPr lang="en-US" altLang="zh-CN" sz="1400" b="1" kern="100" dirty="0" smtClean="0">
              <a:latin typeface="Calibri"/>
              <a:ea typeface="宋体"/>
              <a:cs typeface="Times New Roman"/>
            </a:endParaRPr>
          </a:p>
          <a:p>
            <a:pPr marL="342900" lvl="0" indent="-342900" algn="just">
              <a:lnSpc>
                <a:spcPct val="150000"/>
              </a:lnSpc>
              <a:spcAft>
                <a:spcPts val="0"/>
              </a:spcAft>
              <a:buFont typeface="+mj-lt"/>
              <a:buAutoNum type="arabicPeriod"/>
            </a:pPr>
            <a:r>
              <a:rPr lang="zh-CN" altLang="zh-CN" sz="2400" b="1" kern="0" dirty="0" smtClean="0">
                <a:solidFill>
                  <a:srgbClr val="333333"/>
                </a:solidFill>
                <a:ea typeface="仿宋_GB2312"/>
                <a:cs typeface="宋体"/>
              </a:rPr>
              <a:t>《佳木斯市东风区突发公共事件总体应急预案》</a:t>
            </a:r>
            <a:endParaRPr lang="zh-CN" altLang="en-US" sz="2400" b="1" dirty="0"/>
          </a:p>
        </p:txBody>
      </p:sp>
    </p:spTree>
  </p:cSld>
  <p:clrMapOvr>
    <a:masterClrMapping/>
  </p:clrMapOvr>
  <p:transition spd="slow" advClick="0" advTm="9704">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99"/>
                                        </p:tgtEl>
                                        <p:attrNameLst>
                                          <p:attrName>style.visibility</p:attrName>
                                        </p:attrNameLst>
                                      </p:cBhvr>
                                      <p:to>
                                        <p:strVal val="visible"/>
                                      </p:to>
                                    </p:set>
                                    <p:anim calcmode="lin" valueType="num">
                                      <p:cBhvr additive="base">
                                        <p:cTn id="7" dur="500" fill="hold"/>
                                        <p:tgtEl>
                                          <p:spTgt spid="99"/>
                                        </p:tgtEl>
                                        <p:attrNameLst>
                                          <p:attrName>ppt_x</p:attrName>
                                        </p:attrNameLst>
                                      </p:cBhvr>
                                      <p:tavLst>
                                        <p:tav tm="0">
                                          <p:val>
                                            <p:strVal val="1+#ppt_w/2"/>
                                          </p:val>
                                        </p:tav>
                                        <p:tav tm="100000">
                                          <p:val>
                                            <p:strVal val="#ppt_x"/>
                                          </p:val>
                                        </p:tav>
                                      </p:tavLst>
                                    </p:anim>
                                    <p:anim calcmode="lin" valueType="num">
                                      <p:cBhvr additive="base">
                                        <p:cTn id="8" dur="500" fill="hold"/>
                                        <p:tgtEl>
                                          <p:spTgt spid="9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circle(in)">
                                      <p:cBhvr>
                                        <p:cTn id="13" dur="20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mph" presetSubtype="0" fill="hold" grpId="0" nodeType="clickEffect">
                                  <p:stCondLst>
                                    <p:cond delay="0"/>
                                  </p:stCondLst>
                                  <p:childTnLst>
                                    <p:animRot by="21600000">
                                      <p:cBhvr>
                                        <p:cTn id="17" dur="2000" fill="hold"/>
                                        <p:tgtEl>
                                          <p:spTgt spid="5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p:bldP spid="5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0">
          <a:blip r:embed="rId3"/>
          <a:stretch>
            <a:fillRect/>
          </a:stretch>
        </a:blipFill>
        <a:effectLst/>
      </p:bgPr>
    </p:bg>
    <p:spTree>
      <p:nvGrpSpPr>
        <p:cNvPr id="1" name=""/>
        <p:cNvGrpSpPr/>
        <p:nvPr/>
      </p:nvGrpSpPr>
      <p:grpSpPr>
        <a:xfrm>
          <a:off x="0" y="0"/>
          <a:ext cx="0" cy="0"/>
          <a:chOff x="0" y="0"/>
          <a:chExt cx="0" cy="0"/>
        </a:xfrm>
      </p:grpSpPr>
      <p:grpSp>
        <p:nvGrpSpPr>
          <p:cNvPr id="22" name="组合 21"/>
          <p:cNvGrpSpPr/>
          <p:nvPr/>
        </p:nvGrpSpPr>
        <p:grpSpPr>
          <a:xfrm>
            <a:off x="584200" y="1492885"/>
            <a:ext cx="3317875" cy="2633663"/>
            <a:chOff x="-1" y="1492347"/>
            <a:chExt cx="3317430" cy="2632835"/>
          </a:xfrm>
        </p:grpSpPr>
        <p:sp>
          <p:nvSpPr>
            <p:cNvPr id="20" name="任意多边形 19"/>
            <p:cNvSpPr/>
            <p:nvPr/>
          </p:nvSpPr>
          <p:spPr>
            <a:xfrm>
              <a:off x="-1" y="2591803"/>
              <a:ext cx="2996972" cy="1533379"/>
            </a:xfrm>
            <a:custGeom>
              <a:avLst/>
              <a:gdLst>
                <a:gd name="connsiteX0" fmla="*/ 0 w 2996972"/>
                <a:gd name="connsiteY0" fmla="*/ 0 h 1533379"/>
                <a:gd name="connsiteX1" fmla="*/ 1316551 w 2996972"/>
                <a:gd name="connsiteY1" fmla="*/ 0 h 1533379"/>
                <a:gd name="connsiteX2" fmla="*/ 1465829 w 2996972"/>
                <a:gd name="connsiteY2" fmla="*/ 0 h 1533379"/>
                <a:gd name="connsiteX3" fmla="*/ 2747118 w 2996972"/>
                <a:gd name="connsiteY3" fmla="*/ 0 h 1533379"/>
                <a:gd name="connsiteX4" fmla="*/ 2747118 w 2996972"/>
                <a:gd name="connsiteY4" fmla="*/ 1109881 h 1533379"/>
                <a:gd name="connsiteX5" fmla="*/ 2749057 w 2996972"/>
                <a:gd name="connsiteY5" fmla="*/ 1090290 h 1533379"/>
                <a:gd name="connsiteX6" fmla="*/ 2913319 w 2996972"/>
                <a:gd name="connsiteY6" fmla="*/ 872451 h 1533379"/>
                <a:gd name="connsiteX7" fmla="*/ 2987451 w 2996972"/>
                <a:gd name="connsiteY7" fmla="*/ 833997 h 1533379"/>
                <a:gd name="connsiteX8" fmla="*/ 2987451 w 2996972"/>
                <a:gd name="connsiteY8" fmla="*/ 0 h 1533379"/>
                <a:gd name="connsiteX9" fmla="*/ 2996972 w 2996972"/>
                <a:gd name="connsiteY9" fmla="*/ 0 h 1533379"/>
                <a:gd name="connsiteX10" fmla="*/ 2996972 w 2996972"/>
                <a:gd name="connsiteY10" fmla="*/ 1533379 h 1533379"/>
                <a:gd name="connsiteX11" fmla="*/ 1465829 w 2996972"/>
                <a:gd name="connsiteY11" fmla="*/ 1533379 h 1533379"/>
                <a:gd name="connsiteX12" fmla="*/ 1316551 w 2996972"/>
                <a:gd name="connsiteY12" fmla="*/ 1533379 h 1533379"/>
                <a:gd name="connsiteX13" fmla="*/ 0 w 2996972"/>
                <a:gd name="connsiteY13" fmla="*/ 1533379 h 1533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996972" h="1533379">
                  <a:moveTo>
                    <a:pt x="0" y="0"/>
                  </a:moveTo>
                  <a:lnTo>
                    <a:pt x="1316551" y="0"/>
                  </a:lnTo>
                  <a:lnTo>
                    <a:pt x="1465829" y="0"/>
                  </a:lnTo>
                  <a:lnTo>
                    <a:pt x="2747118" y="0"/>
                  </a:lnTo>
                  <a:lnTo>
                    <a:pt x="2747118" y="1109881"/>
                  </a:lnTo>
                  <a:lnTo>
                    <a:pt x="2749057" y="1090290"/>
                  </a:lnTo>
                  <a:cubicBezTo>
                    <a:pt x="2764126" y="1017626"/>
                    <a:pt x="2826727" y="931288"/>
                    <a:pt x="2913319" y="872451"/>
                  </a:cubicBezTo>
                  <a:lnTo>
                    <a:pt x="2987451" y="833997"/>
                  </a:lnTo>
                  <a:lnTo>
                    <a:pt x="2987451" y="0"/>
                  </a:lnTo>
                  <a:lnTo>
                    <a:pt x="2996972" y="0"/>
                  </a:lnTo>
                  <a:lnTo>
                    <a:pt x="2996972" y="1533379"/>
                  </a:lnTo>
                  <a:lnTo>
                    <a:pt x="1465829" y="1533379"/>
                  </a:lnTo>
                  <a:lnTo>
                    <a:pt x="1316551" y="1533379"/>
                  </a:lnTo>
                  <a:lnTo>
                    <a:pt x="0" y="1533379"/>
                  </a:lnTo>
                  <a:close/>
                </a:path>
              </a:pathLst>
            </a:custGeom>
            <a:solidFill>
              <a:srgbClr val="C0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sp>
          <p:nvSpPr>
            <p:cNvPr id="15" name="任意多边形 14"/>
            <p:cNvSpPr/>
            <p:nvPr/>
          </p:nvSpPr>
          <p:spPr>
            <a:xfrm rot="20700676">
              <a:off x="1591986" y="1492347"/>
              <a:ext cx="1725443" cy="2263599"/>
            </a:xfrm>
            <a:custGeom>
              <a:avLst/>
              <a:gdLst>
                <a:gd name="connsiteX0" fmla="*/ 779254 w 1725443"/>
                <a:gd name="connsiteY0" fmla="*/ 18962 h 2263599"/>
                <a:gd name="connsiteX1" fmla="*/ 925982 w 1725443"/>
                <a:gd name="connsiteY1" fmla="*/ 106386 h 2263599"/>
                <a:gd name="connsiteX2" fmla="*/ 934396 w 1725443"/>
                <a:gd name="connsiteY2" fmla="*/ 119050 h 2263599"/>
                <a:gd name="connsiteX3" fmla="*/ 1725443 w 1725443"/>
                <a:gd name="connsiteY3" fmla="*/ 825565 h 2263599"/>
                <a:gd name="connsiteX4" fmla="*/ 1719088 w 1725443"/>
                <a:gd name="connsiteY4" fmla="*/ 828955 h 2263599"/>
                <a:gd name="connsiteX5" fmla="*/ 1719697 w 1725443"/>
                <a:gd name="connsiteY5" fmla="*/ 829118 h 2263599"/>
                <a:gd name="connsiteX6" fmla="*/ 1368129 w 1725443"/>
                <a:gd name="connsiteY6" fmla="*/ 2142222 h 2263599"/>
                <a:gd name="connsiteX7" fmla="*/ 1158795 w 1725443"/>
                <a:gd name="connsiteY7" fmla="*/ 2086175 h 2263599"/>
                <a:gd name="connsiteX8" fmla="*/ 1482808 w 1725443"/>
                <a:gd name="connsiteY8" fmla="*/ 875989 h 2263599"/>
                <a:gd name="connsiteX9" fmla="*/ 882695 w 1725443"/>
                <a:gd name="connsiteY9" fmla="*/ 285854 h 2263599"/>
                <a:gd name="connsiteX10" fmla="*/ 877624 w 1725443"/>
                <a:gd name="connsiteY10" fmla="*/ 291010 h 2263599"/>
                <a:gd name="connsiteX11" fmla="*/ 858594 w 1725443"/>
                <a:gd name="connsiteY11" fmla="*/ 265082 h 2263599"/>
                <a:gd name="connsiteX12" fmla="*/ 713583 w 1725443"/>
                <a:gd name="connsiteY12" fmla="*/ 184744 h 2263599"/>
                <a:gd name="connsiteX13" fmla="*/ 423891 w 1725443"/>
                <a:gd name="connsiteY13" fmla="*/ 288976 h 2263599"/>
                <a:gd name="connsiteX14" fmla="*/ 423139 w 1725443"/>
                <a:gd name="connsiteY14" fmla="*/ 295348 h 2263599"/>
                <a:gd name="connsiteX15" fmla="*/ 1212724 w 1725443"/>
                <a:gd name="connsiteY15" fmla="*/ 1005710 h 2263599"/>
                <a:gd name="connsiteX16" fmla="*/ 865986 w 1725443"/>
                <a:gd name="connsiteY16" fmla="*/ 2263599 h 2263599"/>
                <a:gd name="connsiteX17" fmla="*/ 0 w 1725443"/>
                <a:gd name="connsiteY17" fmla="*/ 1407543 h 2263599"/>
                <a:gd name="connsiteX18" fmla="*/ 319954 w 1725443"/>
                <a:gd name="connsiteY18" fmla="*/ 212520 h 2263599"/>
                <a:gd name="connsiteX19" fmla="*/ 322720 w 1725443"/>
                <a:gd name="connsiteY19" fmla="*/ 192668 h 2263599"/>
                <a:gd name="connsiteX20" fmla="*/ 649441 w 1725443"/>
                <a:gd name="connsiteY20" fmla="*/ 0 h 2263599"/>
                <a:gd name="connsiteX21" fmla="*/ 779254 w 1725443"/>
                <a:gd name="connsiteY21" fmla="*/ 18962 h 22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25443" h="2263599">
                  <a:moveTo>
                    <a:pt x="779254" y="18962"/>
                  </a:moveTo>
                  <a:cubicBezTo>
                    <a:pt x="839102" y="37278"/>
                    <a:pt x="890023" y="67875"/>
                    <a:pt x="925982" y="106386"/>
                  </a:cubicBezTo>
                  <a:lnTo>
                    <a:pt x="934396" y="119050"/>
                  </a:lnTo>
                  <a:lnTo>
                    <a:pt x="1725443" y="825565"/>
                  </a:lnTo>
                  <a:lnTo>
                    <a:pt x="1719088" y="828955"/>
                  </a:lnTo>
                  <a:lnTo>
                    <a:pt x="1719697" y="829118"/>
                  </a:lnTo>
                  <a:lnTo>
                    <a:pt x="1368129" y="2142222"/>
                  </a:lnTo>
                  <a:lnTo>
                    <a:pt x="1158795" y="2086175"/>
                  </a:lnTo>
                  <a:lnTo>
                    <a:pt x="1482808" y="875989"/>
                  </a:lnTo>
                  <a:lnTo>
                    <a:pt x="882695" y="285854"/>
                  </a:lnTo>
                  <a:lnTo>
                    <a:pt x="877624" y="291010"/>
                  </a:lnTo>
                  <a:lnTo>
                    <a:pt x="858594" y="265082"/>
                  </a:lnTo>
                  <a:cubicBezTo>
                    <a:pt x="822847" y="229577"/>
                    <a:pt x="772606" y="200547"/>
                    <a:pt x="713583" y="184744"/>
                  </a:cubicBezTo>
                  <a:cubicBezTo>
                    <a:pt x="578674" y="148623"/>
                    <a:pt x="448975" y="195290"/>
                    <a:pt x="423891" y="288976"/>
                  </a:cubicBezTo>
                  <a:lnTo>
                    <a:pt x="423139" y="295348"/>
                  </a:lnTo>
                  <a:lnTo>
                    <a:pt x="1212724" y="1005710"/>
                  </a:lnTo>
                  <a:lnTo>
                    <a:pt x="865986" y="2263599"/>
                  </a:lnTo>
                  <a:lnTo>
                    <a:pt x="0" y="1407543"/>
                  </a:lnTo>
                  <a:lnTo>
                    <a:pt x="319954" y="212520"/>
                  </a:lnTo>
                  <a:lnTo>
                    <a:pt x="322720" y="192668"/>
                  </a:lnTo>
                  <a:cubicBezTo>
                    <a:pt x="353817" y="82713"/>
                    <a:pt x="488279" y="0"/>
                    <a:pt x="649441" y="0"/>
                  </a:cubicBezTo>
                  <a:cubicBezTo>
                    <a:pt x="695487" y="0"/>
                    <a:pt x="739354" y="6752"/>
                    <a:pt x="779254" y="18962"/>
                  </a:cubicBezTo>
                  <a:close/>
                </a:path>
              </a:pathLst>
            </a:custGeom>
            <a:solidFill>
              <a:srgbClr val="3E41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sp>
          <p:nvSpPr>
            <p:cNvPr id="37895" name="矩形 17"/>
            <p:cNvSpPr/>
            <p:nvPr/>
          </p:nvSpPr>
          <p:spPr>
            <a:xfrm>
              <a:off x="503454" y="2795956"/>
              <a:ext cx="1028700" cy="1106805"/>
            </a:xfrm>
            <a:prstGeom prst="rect">
              <a:avLst/>
            </a:prstGeom>
            <a:noFill/>
            <a:ln w="9525">
              <a:noFill/>
            </a:ln>
          </p:spPr>
          <p:txBody>
            <a:bodyPr wrap="none">
              <a:spAutoFit/>
            </a:bodyPr>
            <a:lstStyle/>
            <a:p>
              <a:pPr eaLnBrk="1" hangingPunct="1">
                <a:buNone/>
              </a:pPr>
              <a:r>
                <a:rPr lang="en-US" altLang="zh-CN" sz="6600" b="1" dirty="0">
                  <a:solidFill>
                    <a:srgbClr val="FFFFFF"/>
                  </a:solidFill>
                  <a:latin typeface="方正粗黑宋简体" panose="02000000000000000000" charset="-122"/>
                  <a:ea typeface="方正粗黑宋简体" panose="02000000000000000000" charset="-122"/>
                </a:rPr>
                <a:t>03</a:t>
              </a:r>
            </a:p>
          </p:txBody>
        </p:sp>
      </p:grpSp>
      <p:sp>
        <p:nvSpPr>
          <p:cNvPr id="19" name="矩形 18"/>
          <p:cNvSpPr/>
          <p:nvPr/>
        </p:nvSpPr>
        <p:spPr>
          <a:xfrm>
            <a:off x="3581400" y="2592705"/>
            <a:ext cx="8070850" cy="1533525"/>
          </a:xfrm>
          <a:prstGeom prst="rect">
            <a:avLst/>
          </a:prstGeom>
          <a:solidFill>
            <a:srgbClr val="3E41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sp>
        <p:nvSpPr>
          <p:cNvPr id="8" name="矩形 7"/>
          <p:cNvSpPr/>
          <p:nvPr/>
        </p:nvSpPr>
        <p:spPr>
          <a:xfrm>
            <a:off x="3240088" y="3019425"/>
            <a:ext cx="8951912" cy="707886"/>
          </a:xfrm>
          <a:prstGeom prst="rect">
            <a:avLst/>
          </a:prstGeom>
          <a:noFill/>
          <a:ln w="9525">
            <a:noFill/>
          </a:ln>
        </p:spPr>
        <p:txBody>
          <a:bodyPr>
            <a:spAutoFit/>
          </a:bodyPr>
          <a:lstStyle/>
          <a:p>
            <a:pPr algn="ctr" eaLnBrk="1" hangingPunct="1"/>
            <a:r>
              <a:rPr lang="zh-CN" altLang="en-US" sz="4000" b="1" dirty="0" smtClean="0">
                <a:solidFill>
                  <a:schemeClr val="bg1"/>
                </a:solidFill>
                <a:latin typeface="方正粗黑宋简体" panose="02000000000000000000" charset="-122"/>
                <a:ea typeface="方正粗黑宋简体" panose="02000000000000000000" charset="-122"/>
                <a:sym typeface="+mn-ea"/>
              </a:rPr>
              <a:t>主要内容</a:t>
            </a:r>
            <a:endParaRPr lang="zh-CN" altLang="en-US" sz="4000" b="1" dirty="0">
              <a:solidFill>
                <a:schemeClr val="bg1"/>
              </a:solidFill>
              <a:latin typeface="方正粗黑宋简体" panose="02000000000000000000" charset="-122"/>
              <a:ea typeface="方正粗黑宋简体" panose="02000000000000000000" charset="-122"/>
              <a:sym typeface="+mn-ea"/>
            </a:endParaRPr>
          </a:p>
        </p:txBody>
      </p:sp>
    </p:spTree>
  </p:cSld>
  <p:clrMapOvr>
    <a:masterClrMapping/>
  </p:clrMapOvr>
  <p:transition spd="slow" advClick="0" advTm="3934">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wipe(left)">
                                      <p:cBhvr>
                                        <p:cTn id="13" dur="500"/>
                                        <p:tgtEl>
                                          <p:spTgt spid="19"/>
                                        </p:tgtEl>
                                      </p:cBhvr>
                                    </p:animEffect>
                                  </p:childTnLst>
                                </p:cTn>
                              </p:par>
                            </p:childTnLst>
                          </p:cTn>
                        </p:par>
                        <p:par>
                          <p:cTn id="14" fill="hold">
                            <p:stCondLst>
                              <p:cond delay="1500"/>
                            </p:stCondLst>
                            <p:childTnLst>
                              <p:par>
                                <p:cTn id="15" presetID="52" presetClass="entr" presetSubtype="0"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Scale>
                                      <p:cBhvr>
                                        <p:cTn id="1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8"/>
                                        </p:tgtEl>
                                        <p:attrNameLst>
                                          <p:attrName>ppt_x</p:attrName>
                                          <p:attrName>ppt_y</p:attrName>
                                        </p:attrNameLst>
                                      </p:cBhvr>
                                    </p:animMotion>
                                    <p:animEffect transition="in" filter="fade">
                                      <p:cBhvr>
                                        <p:cTn id="19"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0">
          <a:blip r:embed="rId4"/>
          <a:stretch>
            <a:fillRect/>
          </a:stretch>
        </a:blipFill>
        <a:effectLst/>
      </p:bgPr>
    </p:bg>
    <p:spTree>
      <p:nvGrpSpPr>
        <p:cNvPr id="1" name=""/>
        <p:cNvGrpSpPr/>
        <p:nvPr/>
      </p:nvGrpSpPr>
      <p:grpSpPr>
        <a:xfrm>
          <a:off x="0" y="0"/>
          <a:ext cx="0" cy="0"/>
          <a:chOff x="0" y="0"/>
          <a:chExt cx="0" cy="0"/>
        </a:xfrm>
      </p:grpSpPr>
      <p:sp>
        <p:nvSpPr>
          <p:cNvPr id="10" name="任意多边形 9"/>
          <p:cNvSpPr/>
          <p:nvPr/>
        </p:nvSpPr>
        <p:spPr>
          <a:xfrm>
            <a:off x="0" y="748030"/>
            <a:ext cx="5399088" cy="788988"/>
          </a:xfrm>
          <a:custGeom>
            <a:avLst/>
            <a:gdLst>
              <a:gd name="connsiteX0" fmla="*/ 0 w 5398770"/>
              <a:gd name="connsiteY0" fmla="*/ 0 h 674370"/>
              <a:gd name="connsiteX1" fmla="*/ 5398770 w 5398770"/>
              <a:gd name="connsiteY1" fmla="*/ 0 h 674370"/>
              <a:gd name="connsiteX2" fmla="*/ 4752791 w 5398770"/>
              <a:gd name="connsiteY2" fmla="*/ 674370 h 674370"/>
              <a:gd name="connsiteX3" fmla="*/ 0 w 5398770"/>
              <a:gd name="connsiteY3" fmla="*/ 674370 h 674370"/>
              <a:gd name="connsiteX4" fmla="*/ 0 w 5398770"/>
              <a:gd name="connsiteY4" fmla="*/ 0 h 6743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8770" h="674370">
                <a:moveTo>
                  <a:pt x="0" y="0"/>
                </a:moveTo>
                <a:lnTo>
                  <a:pt x="5398770" y="0"/>
                </a:lnTo>
                <a:lnTo>
                  <a:pt x="4752791" y="674370"/>
                </a:lnTo>
                <a:lnTo>
                  <a:pt x="0" y="674370"/>
                </a:lnTo>
                <a:lnTo>
                  <a:pt x="0" y="0"/>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方正粗黑宋简体" panose="02000000000000000000" charset="-122"/>
              <a:ea typeface="方正粗黑宋简体" panose="02000000000000000000" charset="-122"/>
              <a:cs typeface="+mn-cs"/>
            </a:endParaRPr>
          </a:p>
        </p:txBody>
      </p:sp>
      <p:sp>
        <p:nvSpPr>
          <p:cNvPr id="99" name="文本框 98"/>
          <p:cNvSpPr txBox="1"/>
          <p:nvPr/>
        </p:nvSpPr>
        <p:spPr>
          <a:xfrm>
            <a:off x="1272682" y="801869"/>
            <a:ext cx="2242922" cy="707886"/>
          </a:xfrm>
          <a:prstGeom prst="rect">
            <a:avLst/>
          </a:prstGeom>
          <a:noFill/>
          <a:ln w="9525">
            <a:noFill/>
          </a:ln>
        </p:spPr>
        <p:txBody>
          <a:bodyPr wrap="none">
            <a:spAutoFit/>
          </a:bodyPr>
          <a:lstStyle/>
          <a:p>
            <a:pPr eaLnBrk="1" hangingPunct="1">
              <a:buNone/>
            </a:pPr>
            <a:r>
              <a:rPr lang="zh-CN" altLang="en-US" sz="4000" b="1" dirty="0" smtClean="0">
                <a:solidFill>
                  <a:schemeClr val="bg1"/>
                </a:solidFill>
                <a:latin typeface="方正粗黑宋简体" panose="02000000000000000000" charset="-122"/>
                <a:ea typeface="方正粗黑宋简体" panose="02000000000000000000" charset="-122"/>
              </a:rPr>
              <a:t>主要内容</a:t>
            </a:r>
            <a:endParaRPr lang="zh-CN" altLang="en-US" sz="4000" b="1" dirty="0">
              <a:solidFill>
                <a:schemeClr val="bg1"/>
              </a:solidFill>
              <a:latin typeface="方正粗黑宋简体" panose="02000000000000000000" charset="-122"/>
              <a:ea typeface="方正粗黑宋简体" panose="02000000000000000000" charset="-122"/>
            </a:endParaRPr>
          </a:p>
        </p:txBody>
      </p:sp>
      <p:sp>
        <p:nvSpPr>
          <p:cNvPr id="20" name="Oval 145"/>
          <p:cNvSpPr>
            <a:spLocks noChangeAspect="1"/>
          </p:cNvSpPr>
          <p:nvPr/>
        </p:nvSpPr>
        <p:spPr>
          <a:xfrm>
            <a:off x="1019175" y="2746758"/>
            <a:ext cx="1620838" cy="1620838"/>
          </a:xfrm>
          <a:prstGeom prst="ellipse">
            <a:avLst/>
          </a:prstGeom>
          <a:blipFill>
            <a:blip r:embed="rId5" cstate="print"/>
            <a:srcRect/>
            <a:stretch>
              <a:fillRect/>
            </a:stretch>
          </a:blipFill>
          <a:ln w="57150">
            <a:solidFill>
              <a:srgbClr val="C00102"/>
            </a:solidFill>
          </a:ln>
        </p:spPr>
        <p:style>
          <a:lnRef idx="2">
            <a:srgbClr val="9B1E11">
              <a:shade val="50000"/>
            </a:srgbClr>
          </a:lnRef>
          <a:fillRef idx="1">
            <a:srgbClr val="9B1E11"/>
          </a:fillRef>
          <a:effectRef idx="0">
            <a:srgbClr val="9B1E11"/>
          </a:effectRef>
          <a:fontRef idx="minor">
            <a:srgbClr val="FFFFFF"/>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3735" b="0" i="0" u="none" strike="noStrike" kern="1200" cap="none" spc="0" normalizeH="0" baseline="0" noProof="0" dirty="0">
              <a:ln>
                <a:noFill/>
              </a:ln>
              <a:solidFill>
                <a:srgbClr val="FFFFFF"/>
              </a:solidFill>
              <a:effectLst/>
              <a:uLnTx/>
              <a:uFillTx/>
              <a:latin typeface="方正粗黑宋简体" panose="02000000000000000000" charset="-122"/>
              <a:ea typeface="方正粗黑宋简体" panose="02000000000000000000" charset="-122"/>
              <a:cs typeface="+mn-cs"/>
            </a:endParaRPr>
          </a:p>
        </p:txBody>
      </p:sp>
      <p:sp>
        <p:nvSpPr>
          <p:cNvPr id="21" name="矩形 20"/>
          <p:cNvSpPr/>
          <p:nvPr/>
        </p:nvSpPr>
        <p:spPr>
          <a:xfrm>
            <a:off x="3268718" y="2110223"/>
            <a:ext cx="7688317" cy="342347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fontAlgn="auto" hangingPunct="1">
              <a:spcBef>
                <a:spcPts val="0"/>
              </a:spcBef>
              <a:spcAft>
                <a:spcPts val="0"/>
              </a:spcAft>
              <a:defRPr/>
            </a:pPr>
            <a:r>
              <a:rPr lang="en-US" altLang="zh-CN" sz="3200" b="1" kern="0" dirty="0" smtClean="0">
                <a:solidFill>
                  <a:srgbClr val="333333"/>
                </a:solidFill>
                <a:latin typeface="微软雅黑 Light" panose="020B0502040204020203" pitchFamily="34" charset="-122"/>
                <a:ea typeface="微软雅黑 Light" panose="020B0502040204020203" pitchFamily="34" charset="-122"/>
                <a:cs typeface="宋体"/>
              </a:rPr>
              <a:t>       </a:t>
            </a:r>
            <a:r>
              <a:rPr lang="zh-CN" altLang="zh-CN" sz="3200" b="1" kern="0" dirty="0" smtClean="0">
                <a:solidFill>
                  <a:srgbClr val="333333"/>
                </a:solidFill>
                <a:latin typeface="微软雅黑 Light" panose="020B0502040204020203" pitchFamily="34" charset="-122"/>
                <a:ea typeface="微软雅黑 Light" panose="020B0502040204020203" pitchFamily="34" charset="-122"/>
                <a:cs typeface="宋体"/>
              </a:rPr>
              <a:t>本</a:t>
            </a:r>
            <a:r>
              <a:rPr lang="zh-CN" altLang="zh-CN" sz="3200" b="1" kern="0" dirty="0">
                <a:solidFill>
                  <a:srgbClr val="333333"/>
                </a:solidFill>
                <a:latin typeface="微软雅黑 Light" panose="020B0502040204020203" pitchFamily="34" charset="-122"/>
                <a:ea typeface="微软雅黑 Light" panose="020B0502040204020203" pitchFamily="34" charset="-122"/>
                <a:cs typeface="宋体"/>
              </a:rPr>
              <a:t>预案主要由组织指挥体系、灾害救助准备、信息报告与发布、应急响应、灾后救助与恢复重建、保障措施等章节组成，较全面地将自然灾害救助准备、报告、应对措施等涵盖在内。</a:t>
            </a:r>
            <a:endParaRPr kumimoji="0" lang="zh-CN" altLang="en-US" sz="3200" b="1" i="0" u="none" strike="noStrike" kern="1200" cap="none" spc="0" normalizeH="0" baseline="0" noProof="0" dirty="0">
              <a:ln>
                <a:noFill/>
              </a:ln>
              <a:solidFill>
                <a:schemeClr val="lt1"/>
              </a:solidFill>
              <a:effectLst/>
              <a:uLnTx/>
              <a:uFillTx/>
              <a:latin typeface="微软雅黑 Light" panose="020B0502040204020203" pitchFamily="34" charset="-122"/>
              <a:ea typeface="微软雅黑 Light" panose="020B0502040204020203" pitchFamily="34" charset="-122"/>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800" advClick="0" advTm="12629">
        <p:circle/>
      </p:transition>
    </mc:Choice>
    <mc:Fallback>
      <p:transition spd="slow" advClick="0" advTm="12629">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circle(in)">
                                      <p:cBhvr>
                                        <p:cTn id="7" dur="2000"/>
                                        <p:tgtEl>
                                          <p:spTgt spid="21"/>
                                        </p:tgtEl>
                                      </p:cBhvr>
                                    </p:animEffect>
                                  </p:childTnLst>
                                </p:cTn>
                              </p:par>
                              <p:par>
                                <p:cTn id="8" presetID="2" presetClass="entr" presetSubtype="2" fill="hold" grpId="0" nodeType="withEffect">
                                  <p:stCondLst>
                                    <p:cond delay="0"/>
                                  </p:stCondLst>
                                  <p:childTnLst>
                                    <p:set>
                                      <p:cBhvr>
                                        <p:cTn id="9" dur="1" fill="hold">
                                          <p:stCondLst>
                                            <p:cond delay="0"/>
                                          </p:stCondLst>
                                        </p:cTn>
                                        <p:tgtEl>
                                          <p:spTgt spid="99"/>
                                        </p:tgtEl>
                                        <p:attrNameLst>
                                          <p:attrName>style.visibility</p:attrName>
                                        </p:attrNameLst>
                                      </p:cBhvr>
                                      <p:to>
                                        <p:strVal val="visible"/>
                                      </p:to>
                                    </p:set>
                                    <p:anim calcmode="lin" valueType="num">
                                      <p:cBhvr additive="base">
                                        <p:cTn id="10" dur="500" fill="hold"/>
                                        <p:tgtEl>
                                          <p:spTgt spid="99"/>
                                        </p:tgtEl>
                                        <p:attrNameLst>
                                          <p:attrName>ppt_x</p:attrName>
                                        </p:attrNameLst>
                                      </p:cBhvr>
                                      <p:tavLst>
                                        <p:tav tm="0">
                                          <p:val>
                                            <p:strVal val="1+#ppt_w/2"/>
                                          </p:val>
                                        </p:tav>
                                        <p:tav tm="100000">
                                          <p:val>
                                            <p:strVal val="#ppt_x"/>
                                          </p:val>
                                        </p:tav>
                                      </p:tavLst>
                                    </p:anim>
                                    <p:anim calcmode="lin" valueType="num">
                                      <p:cBhvr additive="base">
                                        <p:cTn id="11" dur="500" fill="hold"/>
                                        <p:tgtEl>
                                          <p:spTgt spid="99"/>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5" presetClass="emph" presetSubtype="0" fill="hold" grpId="0" nodeType="clickEffect">
                                  <p:stCondLst>
                                    <p:cond delay="0"/>
                                  </p:stCondLst>
                                  <p:childTnLst>
                                    <p:animClr clrSpc="hsl" dir="cw">
                                      <p:cBhvr override="childStyle">
                                        <p:cTn id="15" dur="500" fill="hold"/>
                                        <p:tgtEl>
                                          <p:spTgt spid="20"/>
                                        </p:tgtEl>
                                        <p:attrNameLst>
                                          <p:attrName>style.color</p:attrName>
                                        </p:attrNameLst>
                                      </p:cBhvr>
                                      <p:by>
                                        <p:hsl h="0" s="-70588" l="0"/>
                                      </p:by>
                                    </p:animClr>
                                    <p:animClr clrSpc="hsl" dir="cw">
                                      <p:cBhvr>
                                        <p:cTn id="16" dur="500" fill="hold"/>
                                        <p:tgtEl>
                                          <p:spTgt spid="20"/>
                                        </p:tgtEl>
                                        <p:attrNameLst>
                                          <p:attrName>fillcolor</p:attrName>
                                        </p:attrNameLst>
                                      </p:cBhvr>
                                      <p:by>
                                        <p:hsl h="0" s="-70588" l="0"/>
                                      </p:by>
                                    </p:animClr>
                                    <p:animClr clrSpc="hsl" dir="cw">
                                      <p:cBhvr>
                                        <p:cTn id="17" dur="500" fill="hold"/>
                                        <p:tgtEl>
                                          <p:spTgt spid="20"/>
                                        </p:tgtEl>
                                        <p:attrNameLst>
                                          <p:attrName>stroke.color</p:attrName>
                                        </p:attrNameLst>
                                      </p:cBhvr>
                                      <p:by>
                                        <p:hsl h="0" s="-70588" l="0"/>
                                      </p:by>
                                    </p:animClr>
                                    <p:set>
                                      <p:cBhvr>
                                        <p:cTn id="18" dur="500" fill="hold"/>
                                        <p:tgtEl>
                                          <p:spTgt spid="2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p:bldP spid="20" grpId="0" animBg="1"/>
      <p:bldP spid="2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0">
          <a:blip r:embed="rId3"/>
          <a:stretch>
            <a:fillRect/>
          </a:stretch>
        </a:blipFill>
        <a:effectLst/>
      </p:bgPr>
    </p:bg>
    <p:spTree>
      <p:nvGrpSpPr>
        <p:cNvPr id="1" name=""/>
        <p:cNvGrpSpPr/>
        <p:nvPr/>
      </p:nvGrpSpPr>
      <p:grpSpPr>
        <a:xfrm>
          <a:off x="0" y="0"/>
          <a:ext cx="0" cy="0"/>
          <a:chOff x="0" y="0"/>
          <a:chExt cx="0" cy="0"/>
        </a:xfrm>
      </p:grpSpPr>
      <p:grpSp>
        <p:nvGrpSpPr>
          <p:cNvPr id="22" name="组合 21"/>
          <p:cNvGrpSpPr/>
          <p:nvPr/>
        </p:nvGrpSpPr>
        <p:grpSpPr>
          <a:xfrm>
            <a:off x="584200" y="1492885"/>
            <a:ext cx="3317875" cy="2633663"/>
            <a:chOff x="-1" y="1492347"/>
            <a:chExt cx="3317430" cy="2632835"/>
          </a:xfrm>
        </p:grpSpPr>
        <p:sp>
          <p:nvSpPr>
            <p:cNvPr id="20" name="任意多边形 19"/>
            <p:cNvSpPr/>
            <p:nvPr/>
          </p:nvSpPr>
          <p:spPr>
            <a:xfrm>
              <a:off x="-1" y="2591803"/>
              <a:ext cx="2996972" cy="1533379"/>
            </a:xfrm>
            <a:custGeom>
              <a:avLst/>
              <a:gdLst>
                <a:gd name="connsiteX0" fmla="*/ 0 w 2996972"/>
                <a:gd name="connsiteY0" fmla="*/ 0 h 1533379"/>
                <a:gd name="connsiteX1" fmla="*/ 1316551 w 2996972"/>
                <a:gd name="connsiteY1" fmla="*/ 0 h 1533379"/>
                <a:gd name="connsiteX2" fmla="*/ 1465829 w 2996972"/>
                <a:gd name="connsiteY2" fmla="*/ 0 h 1533379"/>
                <a:gd name="connsiteX3" fmla="*/ 2747118 w 2996972"/>
                <a:gd name="connsiteY3" fmla="*/ 0 h 1533379"/>
                <a:gd name="connsiteX4" fmla="*/ 2747118 w 2996972"/>
                <a:gd name="connsiteY4" fmla="*/ 1109881 h 1533379"/>
                <a:gd name="connsiteX5" fmla="*/ 2749057 w 2996972"/>
                <a:gd name="connsiteY5" fmla="*/ 1090290 h 1533379"/>
                <a:gd name="connsiteX6" fmla="*/ 2913319 w 2996972"/>
                <a:gd name="connsiteY6" fmla="*/ 872451 h 1533379"/>
                <a:gd name="connsiteX7" fmla="*/ 2987451 w 2996972"/>
                <a:gd name="connsiteY7" fmla="*/ 833997 h 1533379"/>
                <a:gd name="connsiteX8" fmla="*/ 2987451 w 2996972"/>
                <a:gd name="connsiteY8" fmla="*/ 0 h 1533379"/>
                <a:gd name="connsiteX9" fmla="*/ 2996972 w 2996972"/>
                <a:gd name="connsiteY9" fmla="*/ 0 h 1533379"/>
                <a:gd name="connsiteX10" fmla="*/ 2996972 w 2996972"/>
                <a:gd name="connsiteY10" fmla="*/ 1533379 h 1533379"/>
                <a:gd name="connsiteX11" fmla="*/ 1465829 w 2996972"/>
                <a:gd name="connsiteY11" fmla="*/ 1533379 h 1533379"/>
                <a:gd name="connsiteX12" fmla="*/ 1316551 w 2996972"/>
                <a:gd name="connsiteY12" fmla="*/ 1533379 h 1533379"/>
                <a:gd name="connsiteX13" fmla="*/ 0 w 2996972"/>
                <a:gd name="connsiteY13" fmla="*/ 1533379 h 1533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996972" h="1533379">
                  <a:moveTo>
                    <a:pt x="0" y="0"/>
                  </a:moveTo>
                  <a:lnTo>
                    <a:pt x="1316551" y="0"/>
                  </a:lnTo>
                  <a:lnTo>
                    <a:pt x="1465829" y="0"/>
                  </a:lnTo>
                  <a:lnTo>
                    <a:pt x="2747118" y="0"/>
                  </a:lnTo>
                  <a:lnTo>
                    <a:pt x="2747118" y="1109881"/>
                  </a:lnTo>
                  <a:lnTo>
                    <a:pt x="2749057" y="1090290"/>
                  </a:lnTo>
                  <a:cubicBezTo>
                    <a:pt x="2764126" y="1017626"/>
                    <a:pt x="2826727" y="931288"/>
                    <a:pt x="2913319" y="872451"/>
                  </a:cubicBezTo>
                  <a:lnTo>
                    <a:pt x="2987451" y="833997"/>
                  </a:lnTo>
                  <a:lnTo>
                    <a:pt x="2987451" y="0"/>
                  </a:lnTo>
                  <a:lnTo>
                    <a:pt x="2996972" y="0"/>
                  </a:lnTo>
                  <a:lnTo>
                    <a:pt x="2996972" y="1533379"/>
                  </a:lnTo>
                  <a:lnTo>
                    <a:pt x="1465829" y="1533379"/>
                  </a:lnTo>
                  <a:lnTo>
                    <a:pt x="1316551" y="1533379"/>
                  </a:lnTo>
                  <a:lnTo>
                    <a:pt x="0" y="1533379"/>
                  </a:lnTo>
                  <a:close/>
                </a:path>
              </a:pathLst>
            </a:custGeom>
            <a:solidFill>
              <a:srgbClr val="C001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sp>
          <p:nvSpPr>
            <p:cNvPr id="15" name="任意多边形 14"/>
            <p:cNvSpPr/>
            <p:nvPr/>
          </p:nvSpPr>
          <p:spPr>
            <a:xfrm rot="20700676">
              <a:off x="1591986" y="1492347"/>
              <a:ext cx="1725443" cy="2263599"/>
            </a:xfrm>
            <a:custGeom>
              <a:avLst/>
              <a:gdLst>
                <a:gd name="connsiteX0" fmla="*/ 779254 w 1725443"/>
                <a:gd name="connsiteY0" fmla="*/ 18962 h 2263599"/>
                <a:gd name="connsiteX1" fmla="*/ 925982 w 1725443"/>
                <a:gd name="connsiteY1" fmla="*/ 106386 h 2263599"/>
                <a:gd name="connsiteX2" fmla="*/ 934396 w 1725443"/>
                <a:gd name="connsiteY2" fmla="*/ 119050 h 2263599"/>
                <a:gd name="connsiteX3" fmla="*/ 1725443 w 1725443"/>
                <a:gd name="connsiteY3" fmla="*/ 825565 h 2263599"/>
                <a:gd name="connsiteX4" fmla="*/ 1719088 w 1725443"/>
                <a:gd name="connsiteY4" fmla="*/ 828955 h 2263599"/>
                <a:gd name="connsiteX5" fmla="*/ 1719697 w 1725443"/>
                <a:gd name="connsiteY5" fmla="*/ 829118 h 2263599"/>
                <a:gd name="connsiteX6" fmla="*/ 1368129 w 1725443"/>
                <a:gd name="connsiteY6" fmla="*/ 2142222 h 2263599"/>
                <a:gd name="connsiteX7" fmla="*/ 1158795 w 1725443"/>
                <a:gd name="connsiteY7" fmla="*/ 2086175 h 2263599"/>
                <a:gd name="connsiteX8" fmla="*/ 1482808 w 1725443"/>
                <a:gd name="connsiteY8" fmla="*/ 875989 h 2263599"/>
                <a:gd name="connsiteX9" fmla="*/ 882695 w 1725443"/>
                <a:gd name="connsiteY9" fmla="*/ 285854 h 2263599"/>
                <a:gd name="connsiteX10" fmla="*/ 877624 w 1725443"/>
                <a:gd name="connsiteY10" fmla="*/ 291010 h 2263599"/>
                <a:gd name="connsiteX11" fmla="*/ 858594 w 1725443"/>
                <a:gd name="connsiteY11" fmla="*/ 265082 h 2263599"/>
                <a:gd name="connsiteX12" fmla="*/ 713583 w 1725443"/>
                <a:gd name="connsiteY12" fmla="*/ 184744 h 2263599"/>
                <a:gd name="connsiteX13" fmla="*/ 423891 w 1725443"/>
                <a:gd name="connsiteY13" fmla="*/ 288976 h 2263599"/>
                <a:gd name="connsiteX14" fmla="*/ 423139 w 1725443"/>
                <a:gd name="connsiteY14" fmla="*/ 295348 h 2263599"/>
                <a:gd name="connsiteX15" fmla="*/ 1212724 w 1725443"/>
                <a:gd name="connsiteY15" fmla="*/ 1005710 h 2263599"/>
                <a:gd name="connsiteX16" fmla="*/ 865986 w 1725443"/>
                <a:gd name="connsiteY16" fmla="*/ 2263599 h 2263599"/>
                <a:gd name="connsiteX17" fmla="*/ 0 w 1725443"/>
                <a:gd name="connsiteY17" fmla="*/ 1407543 h 2263599"/>
                <a:gd name="connsiteX18" fmla="*/ 319954 w 1725443"/>
                <a:gd name="connsiteY18" fmla="*/ 212520 h 2263599"/>
                <a:gd name="connsiteX19" fmla="*/ 322720 w 1725443"/>
                <a:gd name="connsiteY19" fmla="*/ 192668 h 2263599"/>
                <a:gd name="connsiteX20" fmla="*/ 649441 w 1725443"/>
                <a:gd name="connsiteY20" fmla="*/ 0 h 2263599"/>
                <a:gd name="connsiteX21" fmla="*/ 779254 w 1725443"/>
                <a:gd name="connsiteY21" fmla="*/ 18962 h 22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25443" h="2263599">
                  <a:moveTo>
                    <a:pt x="779254" y="18962"/>
                  </a:moveTo>
                  <a:cubicBezTo>
                    <a:pt x="839102" y="37278"/>
                    <a:pt x="890023" y="67875"/>
                    <a:pt x="925982" y="106386"/>
                  </a:cubicBezTo>
                  <a:lnTo>
                    <a:pt x="934396" y="119050"/>
                  </a:lnTo>
                  <a:lnTo>
                    <a:pt x="1725443" y="825565"/>
                  </a:lnTo>
                  <a:lnTo>
                    <a:pt x="1719088" y="828955"/>
                  </a:lnTo>
                  <a:lnTo>
                    <a:pt x="1719697" y="829118"/>
                  </a:lnTo>
                  <a:lnTo>
                    <a:pt x="1368129" y="2142222"/>
                  </a:lnTo>
                  <a:lnTo>
                    <a:pt x="1158795" y="2086175"/>
                  </a:lnTo>
                  <a:lnTo>
                    <a:pt x="1482808" y="875989"/>
                  </a:lnTo>
                  <a:lnTo>
                    <a:pt x="882695" y="285854"/>
                  </a:lnTo>
                  <a:lnTo>
                    <a:pt x="877624" y="291010"/>
                  </a:lnTo>
                  <a:lnTo>
                    <a:pt x="858594" y="265082"/>
                  </a:lnTo>
                  <a:cubicBezTo>
                    <a:pt x="822847" y="229577"/>
                    <a:pt x="772606" y="200547"/>
                    <a:pt x="713583" y="184744"/>
                  </a:cubicBezTo>
                  <a:cubicBezTo>
                    <a:pt x="578674" y="148623"/>
                    <a:pt x="448975" y="195290"/>
                    <a:pt x="423891" y="288976"/>
                  </a:cubicBezTo>
                  <a:lnTo>
                    <a:pt x="423139" y="295348"/>
                  </a:lnTo>
                  <a:lnTo>
                    <a:pt x="1212724" y="1005710"/>
                  </a:lnTo>
                  <a:lnTo>
                    <a:pt x="865986" y="2263599"/>
                  </a:lnTo>
                  <a:lnTo>
                    <a:pt x="0" y="1407543"/>
                  </a:lnTo>
                  <a:lnTo>
                    <a:pt x="319954" y="212520"/>
                  </a:lnTo>
                  <a:lnTo>
                    <a:pt x="322720" y="192668"/>
                  </a:lnTo>
                  <a:cubicBezTo>
                    <a:pt x="353817" y="82713"/>
                    <a:pt x="488279" y="0"/>
                    <a:pt x="649441" y="0"/>
                  </a:cubicBezTo>
                  <a:cubicBezTo>
                    <a:pt x="695487" y="0"/>
                    <a:pt x="739354" y="6752"/>
                    <a:pt x="779254" y="18962"/>
                  </a:cubicBezTo>
                  <a:close/>
                </a:path>
              </a:pathLst>
            </a:custGeom>
            <a:solidFill>
              <a:srgbClr val="3E41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sp>
          <p:nvSpPr>
            <p:cNvPr id="68615" name="矩形 17"/>
            <p:cNvSpPr/>
            <p:nvPr/>
          </p:nvSpPr>
          <p:spPr>
            <a:xfrm>
              <a:off x="503454" y="2795956"/>
              <a:ext cx="1028700" cy="1106805"/>
            </a:xfrm>
            <a:prstGeom prst="rect">
              <a:avLst/>
            </a:prstGeom>
            <a:noFill/>
            <a:ln w="9525">
              <a:noFill/>
            </a:ln>
          </p:spPr>
          <p:txBody>
            <a:bodyPr wrap="none">
              <a:spAutoFit/>
            </a:bodyPr>
            <a:lstStyle/>
            <a:p>
              <a:pPr eaLnBrk="1" hangingPunct="1">
                <a:buNone/>
              </a:pPr>
              <a:r>
                <a:rPr lang="en-US" altLang="zh-CN" sz="6600" b="1" dirty="0">
                  <a:solidFill>
                    <a:srgbClr val="FFFFFF"/>
                  </a:solidFill>
                  <a:latin typeface="方正粗黑宋简体" panose="02000000000000000000" charset="-122"/>
                  <a:ea typeface="方正粗黑宋简体" panose="02000000000000000000" charset="-122"/>
                </a:rPr>
                <a:t>04</a:t>
              </a:r>
            </a:p>
          </p:txBody>
        </p:sp>
      </p:grpSp>
      <p:sp>
        <p:nvSpPr>
          <p:cNvPr id="19" name="矩形 18"/>
          <p:cNvSpPr/>
          <p:nvPr/>
        </p:nvSpPr>
        <p:spPr>
          <a:xfrm>
            <a:off x="3581400" y="2592705"/>
            <a:ext cx="8070850" cy="1533525"/>
          </a:xfrm>
          <a:prstGeom prst="rect">
            <a:avLst/>
          </a:prstGeom>
          <a:solidFill>
            <a:srgbClr val="3E41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方正粗黑宋简体" panose="02000000000000000000" charset="-122"/>
              <a:ea typeface="方正粗黑宋简体" panose="02000000000000000000" charset="-122"/>
              <a:cs typeface="+mn-cs"/>
            </a:endParaRPr>
          </a:p>
        </p:txBody>
      </p:sp>
      <p:sp>
        <p:nvSpPr>
          <p:cNvPr id="8" name="矩形 7"/>
          <p:cNvSpPr/>
          <p:nvPr/>
        </p:nvSpPr>
        <p:spPr>
          <a:xfrm>
            <a:off x="3240088" y="3019425"/>
            <a:ext cx="8951912" cy="707886"/>
          </a:xfrm>
          <a:prstGeom prst="rect">
            <a:avLst/>
          </a:prstGeom>
          <a:noFill/>
          <a:ln w="9525">
            <a:noFill/>
          </a:ln>
        </p:spPr>
        <p:txBody>
          <a:bodyPr>
            <a:spAutoFit/>
          </a:bodyPr>
          <a:lstStyle/>
          <a:p>
            <a:pPr algn="ctr" eaLnBrk="1" hangingPunct="1"/>
            <a:r>
              <a:rPr lang="zh-CN" altLang="en-US" sz="4000" b="1" dirty="0" smtClean="0">
                <a:solidFill>
                  <a:schemeClr val="bg1"/>
                </a:solidFill>
                <a:latin typeface="方正粗黑宋简体" panose="02000000000000000000" charset="-122"/>
                <a:ea typeface="方正粗黑宋简体" panose="02000000000000000000" charset="-122"/>
                <a:sym typeface="+mn-ea"/>
              </a:rPr>
              <a:t>适用范围</a:t>
            </a:r>
            <a:endParaRPr lang="zh-CN" altLang="en-US" sz="4000" b="1" dirty="0">
              <a:solidFill>
                <a:schemeClr val="bg1"/>
              </a:solidFill>
              <a:latin typeface="方正粗黑宋简体" panose="02000000000000000000" charset="-122"/>
              <a:ea typeface="方正粗黑宋简体" panose="02000000000000000000" charset="-122"/>
              <a:sym typeface="+mn-ea"/>
            </a:endParaRPr>
          </a:p>
        </p:txBody>
      </p:sp>
    </p:spTree>
  </p:cSld>
  <p:clrMapOvr>
    <a:masterClrMapping/>
  </p:clrMapOvr>
  <p:transition spd="slow" advClick="0" advTm="3952">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wipe(left)">
                                      <p:cBhvr>
                                        <p:cTn id="13" dur="500"/>
                                        <p:tgtEl>
                                          <p:spTgt spid="19"/>
                                        </p:tgtEl>
                                      </p:cBhvr>
                                    </p:animEffect>
                                  </p:childTnLst>
                                </p:cTn>
                              </p:par>
                            </p:childTnLst>
                          </p:cTn>
                        </p:par>
                        <p:par>
                          <p:cTn id="14" fill="hold">
                            <p:stCondLst>
                              <p:cond delay="1500"/>
                            </p:stCondLst>
                            <p:childTnLst>
                              <p:par>
                                <p:cTn id="15" presetID="52" presetClass="entr" presetSubtype="0"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Scale>
                                      <p:cBhvr>
                                        <p:cTn id="1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8"/>
                                        </p:tgtEl>
                                        <p:attrNameLst>
                                          <p:attrName>ppt_x</p:attrName>
                                          <p:attrName>ppt_y</p:attrName>
                                        </p:attrNameLst>
                                      </p:cBhvr>
                                    </p:animMotion>
                                    <p:animEffect transition="in" filter="fade">
                                      <p:cBhvr>
                                        <p:cTn id="19"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8" grpId="0"/>
    </p:bldLst>
  </p:timing>
</p:sld>
</file>

<file path=ppt/tags/tag1.xml><?xml version="1.0" encoding="utf-8"?>
<p:tagLst xmlns:a="http://schemas.openxmlformats.org/drawingml/2006/main" xmlns:r="http://schemas.openxmlformats.org/officeDocument/2006/relationships" xmlns:p="http://schemas.openxmlformats.org/presentationml/2006/main">
  <p:tag name="KSO_WPP_MARK_KEY" val="72217372-8fd9-4e9f-b4ed-0c66de75b560"/>
  <p:tag name="COMMONDATA" val="eyJoZGlkIjoiOGU2NGUxZWNmZjA5YzYzNTI4MzY5NzZiZWU2MWUyODIifQ=="/>
</p:tagLst>
</file>

<file path=ppt/tags/tag2.xml><?xml version="1.0" encoding="utf-8"?>
<p:tagLst xmlns:a="http://schemas.openxmlformats.org/drawingml/2006/main" xmlns:r="http://schemas.openxmlformats.org/officeDocument/2006/relationships" xmlns:p="http://schemas.openxmlformats.org/presentationml/2006/main">
  <p:tag name="TIMING" val="|1.8"/>
</p:tagLst>
</file>

<file path=ppt/tags/tag3.xml><?xml version="1.0" encoding="utf-8"?>
<p:tagLst xmlns:a="http://schemas.openxmlformats.org/drawingml/2006/main" xmlns:r="http://schemas.openxmlformats.org/officeDocument/2006/relationships" xmlns:p="http://schemas.openxmlformats.org/presentationml/2006/main">
  <p:tag name="TIMING" val="|4"/>
</p:tagLst>
</file>

<file path=ppt/tags/tag4.xml><?xml version="1.0" encoding="utf-8"?>
<p:tagLst xmlns:a="http://schemas.openxmlformats.org/drawingml/2006/main" xmlns:r="http://schemas.openxmlformats.org/officeDocument/2006/relationships" xmlns:p="http://schemas.openxmlformats.org/presentationml/2006/main">
  <p:tag name="TIMING" val="|2.4|1.6|1.9"/>
</p:tagLst>
</file>

<file path=ppt/tags/tag5.xml><?xml version="1.0" encoding="utf-8"?>
<p:tagLst xmlns:a="http://schemas.openxmlformats.org/drawingml/2006/main" xmlns:r="http://schemas.openxmlformats.org/officeDocument/2006/relationships" xmlns:p="http://schemas.openxmlformats.org/presentationml/2006/main">
  <p:tag name="TIMING" val="|1.8|1.5|1.1|4.3"/>
</p:tagLst>
</file>

<file path=ppt/tags/tag6.xml><?xml version="1.0" encoding="utf-8"?>
<p:tagLst xmlns:a="http://schemas.openxmlformats.org/drawingml/2006/main" xmlns:r="http://schemas.openxmlformats.org/officeDocument/2006/relationships" xmlns:p="http://schemas.openxmlformats.org/presentationml/2006/main">
  <p:tag name="TIMING" val="|2.3|3.1|2.6|3.1"/>
</p:tagLst>
</file>

<file path=ppt/theme/theme1.xml><?xml version="1.0" encoding="utf-8"?>
<a:theme xmlns:a="http://schemas.openxmlformats.org/drawingml/2006/main" name="2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自定义 93">
      <a:dk1>
        <a:srgbClr val="000000"/>
      </a:dk1>
      <a:lt1>
        <a:srgbClr val="FFFFFF"/>
      </a:lt1>
      <a:dk2>
        <a:srgbClr val="44546A"/>
      </a:dk2>
      <a:lt2>
        <a:srgbClr val="E7E6E6"/>
      </a:lt2>
      <a:accent1>
        <a:srgbClr val="003366"/>
      </a:accent1>
      <a:accent2>
        <a:srgbClr val="003366"/>
      </a:accent2>
      <a:accent3>
        <a:srgbClr val="003366"/>
      </a:accent3>
      <a:accent4>
        <a:srgbClr val="003366"/>
      </a:accent4>
      <a:accent5>
        <a:srgbClr val="003366"/>
      </a:accent5>
      <a:accent6>
        <a:srgbClr val="003366"/>
      </a:accent6>
      <a:hlink>
        <a:srgbClr val="003366"/>
      </a:hlink>
      <a:folHlink>
        <a:srgbClr val="003366"/>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421</TotalTime>
  <Words>783</Words>
  <Application>Microsoft Office PowerPoint</Application>
  <PresentationFormat>自定义</PresentationFormat>
  <Paragraphs>74</Paragraphs>
  <Slides>15</Slides>
  <Notes>15</Notes>
  <HiddenSlides>0</HiddenSlides>
  <MMClips>0</MMClips>
  <ScaleCrop>false</ScaleCrop>
  <HeadingPairs>
    <vt:vector size="4" baseType="variant">
      <vt:variant>
        <vt:lpstr>主题</vt:lpstr>
      </vt:variant>
      <vt:variant>
        <vt:i4>2</vt:i4>
      </vt:variant>
      <vt:variant>
        <vt:lpstr>幻灯片标题</vt:lpstr>
      </vt:variant>
      <vt:variant>
        <vt:i4>15</vt:i4>
      </vt:variant>
    </vt:vector>
  </HeadingPairs>
  <TitlesOfParts>
    <vt:vector size="17" baseType="lpstr">
      <vt:lpstr>2_Office 主题</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Owner</cp:lastModifiedBy>
  <cp:revision>27</cp:revision>
  <dcterms:created xsi:type="dcterms:W3CDTF">2015-11-19T04:18:00Z</dcterms:created>
  <dcterms:modified xsi:type="dcterms:W3CDTF">2024-09-14T08:16:41Z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2052-11.1.0.14309</vt:lpwstr>
  </property>
  <property fmtid="{D5CDD505-2E9C-101B-9397-08002B2CF9AE}" pid="3" name="ICV">
    <vt:lpwstr>ACE3F7579BCD4C388939CA92A9AA58D9_13</vt:lpwstr>
  </property>
</Properties>
</file>